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294" r:id="rId4"/>
    <p:sldId id="293" r:id="rId5"/>
    <p:sldId id="291" r:id="rId6"/>
    <p:sldId id="292" r:id="rId7"/>
    <p:sldId id="290" r:id="rId8"/>
    <p:sldId id="296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9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163.26.205.2/~htaes/108&#21109;&#36896;&#21147;&#36039;&#20778;/movie/14&#23567;&#38622;&#21507;&#31859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創造力資優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645399" y="4050834"/>
            <a:ext cx="1628603" cy="868300"/>
          </a:xfrm>
        </p:spPr>
        <p:txBody>
          <a:bodyPr>
            <a:normAutofit/>
          </a:bodyPr>
          <a:lstStyle/>
          <a:p>
            <a:r>
              <a:rPr lang="en-US" altLang="zh-TW" dirty="0"/>
              <a:t>2021-0105</a:t>
            </a:r>
          </a:p>
          <a:p>
            <a:r>
              <a:rPr lang="zh-TW" altLang="en-US" dirty="0"/>
              <a:t>趙和修</a:t>
            </a:r>
          </a:p>
        </p:txBody>
      </p:sp>
    </p:spTree>
    <p:extLst>
      <p:ext uri="{BB962C8B-B14F-4D97-AF65-F5344CB8AC3E}">
        <p14:creationId xmlns:p14="http://schemas.microsoft.com/office/powerpoint/2010/main" val="284013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294282-8D14-4C43-B32F-B3A9F94E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2319"/>
            <a:ext cx="3838682" cy="697996"/>
          </a:xfrm>
        </p:spPr>
        <p:txBody>
          <a:bodyPr/>
          <a:lstStyle/>
          <a:p>
            <a:r>
              <a:rPr lang="zh-TW" altLang="en-US" dirty="0"/>
              <a:t>小雞吃米零件圖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E8ECD87-655F-4499-AF64-6AA1A47ED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07597"/>
            <a:ext cx="7805319" cy="5550403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57CF08F-22E5-46AD-879A-CD826097B201}"/>
              </a:ext>
            </a:extLst>
          </p:cNvPr>
          <p:cNvSpPr txBox="1"/>
          <p:nvPr/>
        </p:nvSpPr>
        <p:spPr>
          <a:xfrm>
            <a:off x="9370368" y="234392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小雞吃米動作影片</a:t>
            </a:r>
          </a:p>
        </p:txBody>
      </p:sp>
      <p:pic>
        <p:nvPicPr>
          <p:cNvPr id="8" name="圖片 7">
            <a:hlinkClick r:id="rId3"/>
            <a:extLst>
              <a:ext uri="{FF2B5EF4-FFF2-40B4-BE49-F238E27FC236}">
                <a16:creationId xmlns:a16="http://schemas.microsoft.com/office/drawing/2014/main" id="{B1A2CF7B-E7C8-42A4-9F79-34276A011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996" y="2831797"/>
            <a:ext cx="2384068" cy="16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piborg.org/image/cache/catalog/accessories/SG90-1024x7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 b="7381"/>
          <a:stretch/>
        </p:blipFill>
        <p:spPr bwMode="auto">
          <a:xfrm>
            <a:off x="3654839" y="4545367"/>
            <a:ext cx="2176429" cy="139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4529149" cy="734008"/>
          </a:xfrm>
        </p:spPr>
        <p:txBody>
          <a:bodyPr/>
          <a:lstStyle/>
          <a:p>
            <a:r>
              <a:rPr lang="zh-TW" altLang="en-US" dirty="0"/>
              <a:t>小雞吃米：動作說明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7693" y="1716111"/>
            <a:ext cx="4798626" cy="2780143"/>
          </a:xfrm>
        </p:spPr>
        <p:txBody>
          <a:bodyPr>
            <a:normAutofit/>
          </a:bodyPr>
          <a:lstStyle/>
          <a:p>
            <a:r>
              <a:rPr lang="en-US" altLang="zh-TW" dirty="0"/>
              <a:t>TT</a:t>
            </a:r>
            <a:r>
              <a:rPr lang="zh-TW" altLang="en-US" dirty="0"/>
              <a:t>馬達：旋轉帶動凸輪連桿上下移動，</a:t>
            </a:r>
            <a:br>
              <a:rPr lang="en-US" altLang="zh-TW" dirty="0"/>
            </a:br>
            <a:r>
              <a:rPr lang="zh-TW" altLang="en-US" dirty="0"/>
              <a:t>使得小雞以腳為圓心，上下點頭。</a:t>
            </a:r>
            <a:endParaRPr lang="en-US" altLang="zh-TW" dirty="0"/>
          </a:p>
          <a:p>
            <a:r>
              <a:rPr lang="zh-TW" altLang="en-US" dirty="0"/>
              <a:t>舵機</a:t>
            </a:r>
            <a:r>
              <a:rPr lang="en-US" altLang="zh-TW" dirty="0"/>
              <a:t>(SG90</a:t>
            </a:r>
            <a:r>
              <a:rPr lang="zh-TW" altLang="en-US" dirty="0"/>
              <a:t>伺服馬達</a:t>
            </a:r>
            <a:r>
              <a:rPr lang="en-US" altLang="zh-TW" dirty="0"/>
              <a:t>)</a:t>
            </a:r>
            <a:r>
              <a:rPr lang="zh-TW" altLang="en-US" dirty="0"/>
              <a:t>動作：</a:t>
            </a:r>
            <a:br>
              <a:rPr lang="en-US" altLang="zh-TW" dirty="0"/>
            </a:br>
            <a:r>
              <a:rPr lang="zh-TW" altLang="en-US" dirty="0"/>
              <a:t>如果超音波感測器偵測到距離小於</a:t>
            </a:r>
            <a:r>
              <a:rPr lang="en-US" altLang="zh-TW" dirty="0"/>
              <a:t>15</a:t>
            </a:r>
            <a:r>
              <a:rPr lang="zh-TW" altLang="en-US" dirty="0"/>
              <a:t>公分，</a:t>
            </a:r>
            <a:br>
              <a:rPr lang="en-US" altLang="zh-TW" dirty="0"/>
            </a:br>
            <a:r>
              <a:rPr lang="zh-TW" altLang="en-US" dirty="0"/>
              <a:t>則角度設為</a:t>
            </a:r>
            <a:r>
              <a:rPr lang="en-US" altLang="zh-TW" dirty="0"/>
              <a:t>45(</a:t>
            </a:r>
            <a:r>
              <a:rPr lang="zh-TW" altLang="en-US" dirty="0"/>
              <a:t>假設</a:t>
            </a:r>
            <a:r>
              <a:rPr lang="en-US" altLang="zh-TW" dirty="0"/>
              <a:t>)</a:t>
            </a:r>
            <a:r>
              <a:rPr lang="zh-TW" altLang="en-US" dirty="0"/>
              <a:t>，否則設為</a:t>
            </a:r>
            <a:r>
              <a:rPr lang="en-US" altLang="zh-TW" dirty="0"/>
              <a:t>90 (</a:t>
            </a:r>
            <a:r>
              <a:rPr lang="zh-TW" altLang="en-US" dirty="0"/>
              <a:t>假設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超音波感測器：偵測距離</a:t>
            </a:r>
            <a:endParaRPr lang="en-US" altLang="zh-TW" dirty="0"/>
          </a:p>
          <a:p>
            <a:r>
              <a:rPr lang="en-US" altLang="zh-TW" dirty="0"/>
              <a:t>L9110S</a:t>
            </a:r>
            <a:r>
              <a:rPr lang="zh-TW" altLang="en-US" dirty="0"/>
              <a:t>馬達控制器：控制馬達正反轉及轉速。不調速可不要安裝。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2363948"/>
            <a:ext cx="4076700" cy="2876550"/>
          </a:xfrm>
          <a:prstGeom prst="rect">
            <a:avLst/>
          </a:prstGeom>
        </p:spPr>
      </p:pic>
      <p:sp>
        <p:nvSpPr>
          <p:cNvPr id="8" name="弧形 7"/>
          <p:cNvSpPr/>
          <p:nvPr/>
        </p:nvSpPr>
        <p:spPr>
          <a:xfrm rot="21029443">
            <a:off x="7471488" y="2872791"/>
            <a:ext cx="2815060" cy="2772229"/>
          </a:xfrm>
          <a:prstGeom prst="arc">
            <a:avLst>
              <a:gd name="adj1" fmla="val 10977651"/>
              <a:gd name="adj2" fmla="val 15833067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10496204" y="3797558"/>
            <a:ext cx="0" cy="78377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771" y="4442023"/>
            <a:ext cx="1826348" cy="1191455"/>
          </a:xfrm>
          <a:prstGeom prst="rect">
            <a:avLst/>
          </a:prstGeom>
        </p:spPr>
      </p:pic>
      <p:pic>
        <p:nvPicPr>
          <p:cNvPr id="9" name="內容版面配置區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8452" y="4697932"/>
            <a:ext cx="1433238" cy="1200034"/>
          </a:xfrm>
          <a:prstGeom prst="rect">
            <a:avLst/>
          </a:prstGeom>
        </p:spPr>
      </p:pic>
      <p:pic>
        <p:nvPicPr>
          <p:cNvPr id="1026" name="Picture 2" descr="https://www.taiwansensor.com.tw/wp-content/uploads/2019/04/MMD-005070-600x6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1"/>
          <a:stretch/>
        </p:blipFill>
        <p:spPr bwMode="auto">
          <a:xfrm>
            <a:off x="5618498" y="1343608"/>
            <a:ext cx="1781520" cy="14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36B66C9D-992D-41A1-B61D-1E7A3C53C47D}"/>
              </a:ext>
            </a:extLst>
          </p:cNvPr>
          <p:cNvCxnSpPr/>
          <p:nvPr/>
        </p:nvCxnSpPr>
        <p:spPr>
          <a:xfrm>
            <a:off x="5094514" y="1940767"/>
            <a:ext cx="6158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FF9FFC3-121F-4B58-B454-6CA6AE47AC1D}"/>
              </a:ext>
            </a:extLst>
          </p:cNvPr>
          <p:cNvCxnSpPr/>
          <p:nvPr/>
        </p:nvCxnSpPr>
        <p:spPr>
          <a:xfrm>
            <a:off x="3097763" y="2593910"/>
            <a:ext cx="1645290" cy="1951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A504CB0E-54E3-40A0-89CF-A41ACC375F17}"/>
              </a:ext>
            </a:extLst>
          </p:cNvPr>
          <p:cNvCxnSpPr/>
          <p:nvPr/>
        </p:nvCxnSpPr>
        <p:spPr>
          <a:xfrm>
            <a:off x="3654839" y="3498980"/>
            <a:ext cx="2961932" cy="9972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3951C930-1B62-4BF3-A70C-953671C1D714}"/>
              </a:ext>
            </a:extLst>
          </p:cNvPr>
          <p:cNvCxnSpPr/>
          <p:nvPr/>
        </p:nvCxnSpPr>
        <p:spPr>
          <a:xfrm>
            <a:off x="1492898" y="4015087"/>
            <a:ext cx="0" cy="530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2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56723" cy="66869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接線圖</a:t>
            </a:r>
            <a:r>
              <a:rPr lang="en-US" altLang="zh-TW" dirty="0"/>
              <a:t>1</a:t>
            </a:r>
            <a:r>
              <a:rPr lang="zh-TW" altLang="en-US" dirty="0"/>
              <a:t>：馬達不調速</a:t>
            </a:r>
            <a:r>
              <a:rPr lang="en-US" altLang="zh-TW" dirty="0"/>
              <a:t>(</a:t>
            </a:r>
            <a:r>
              <a:rPr lang="zh-TW" altLang="en-US" dirty="0"/>
              <a:t>不經過程式設定正反轉及轉速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64" y="1750503"/>
            <a:ext cx="6148274" cy="5151582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77333" y="1199997"/>
            <a:ext cx="8914341" cy="5505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900" dirty="0"/>
              <a:t>TT</a:t>
            </a:r>
            <a:r>
              <a:rPr lang="zh-TW" altLang="en-US" sz="2900" dirty="0"/>
              <a:t>馬達不接</a:t>
            </a:r>
            <a:r>
              <a:rPr lang="en-US" altLang="zh-TW" sz="2900" dirty="0"/>
              <a:t>L9110S</a:t>
            </a:r>
            <a:r>
              <a:rPr lang="zh-TW" altLang="en-US" sz="2900" dirty="0"/>
              <a:t>馬達控制器，直接接</a:t>
            </a:r>
            <a:r>
              <a:rPr lang="en-US" altLang="zh-TW" sz="2900" dirty="0"/>
              <a:t>VCC</a:t>
            </a:r>
            <a:r>
              <a:rPr lang="zh-TW" altLang="en-US" sz="2900" dirty="0"/>
              <a:t>及</a:t>
            </a:r>
            <a:r>
              <a:rPr lang="en-US" altLang="zh-TW" sz="2900" dirty="0"/>
              <a:t>GND</a:t>
            </a:r>
            <a:r>
              <a:rPr lang="zh-TW" altLang="en-US" sz="2900" dirty="0"/>
              <a:t>。</a:t>
            </a:r>
            <a:endParaRPr lang="en-US" altLang="zh-TW" sz="2900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1B5A91E-DDDB-484F-AC26-3E085C380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260" y="2875818"/>
            <a:ext cx="4007043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8358"/>
          </a:xfrm>
        </p:spPr>
        <p:txBody>
          <a:bodyPr/>
          <a:lstStyle/>
          <a:p>
            <a:r>
              <a:rPr lang="zh-TW" altLang="en-US" dirty="0"/>
              <a:t>馬達控制器</a:t>
            </a:r>
            <a:r>
              <a:rPr lang="en-US" altLang="zh-TW" dirty="0"/>
              <a:t>L9110S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507958"/>
            <a:ext cx="10407761" cy="3657599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+mn-ea"/>
              </a:rPr>
              <a:t>L9110S </a:t>
            </a:r>
            <a:r>
              <a:rPr lang="zh-TW" altLang="en-US" sz="3200" dirty="0">
                <a:latin typeface="+mn-ea"/>
              </a:rPr>
              <a:t>直流馬達驅動器，模組可以同時驅動</a:t>
            </a:r>
            <a:r>
              <a:rPr lang="en-US" altLang="zh-TW" sz="3200" dirty="0">
                <a:latin typeface="+mn-ea"/>
              </a:rPr>
              <a:t>2</a:t>
            </a:r>
            <a:r>
              <a:rPr lang="zh-TW" altLang="en-US" sz="3200" dirty="0">
                <a:latin typeface="+mn-ea"/>
              </a:rPr>
              <a:t>個直流馬達或</a:t>
            </a:r>
            <a:r>
              <a:rPr lang="en-US" altLang="zh-TW" sz="3200" dirty="0">
                <a:latin typeface="+mn-ea"/>
              </a:rPr>
              <a:t>1</a:t>
            </a:r>
            <a:r>
              <a:rPr lang="zh-TW" altLang="en-US" sz="3200" dirty="0">
                <a:latin typeface="+mn-ea"/>
              </a:rPr>
              <a:t>個</a:t>
            </a:r>
            <a:r>
              <a:rPr lang="en-US" altLang="zh-TW" sz="3200" dirty="0">
                <a:latin typeface="+mn-ea"/>
              </a:rPr>
              <a:t>4</a:t>
            </a:r>
            <a:r>
              <a:rPr lang="zh-TW" altLang="en-US" sz="3200" dirty="0">
                <a:latin typeface="+mn-ea"/>
              </a:rPr>
              <a:t>線</a:t>
            </a:r>
            <a:r>
              <a:rPr lang="en-US" altLang="zh-TW" sz="3200" dirty="0">
                <a:latin typeface="+mn-ea"/>
              </a:rPr>
              <a:t>2</a:t>
            </a:r>
            <a:r>
              <a:rPr lang="zh-TW" altLang="en-US" sz="3200" dirty="0">
                <a:latin typeface="+mn-ea"/>
              </a:rPr>
              <a:t>相式步進馬達，輸入電壓：</a:t>
            </a:r>
            <a:r>
              <a:rPr lang="en-US" altLang="zh-TW" sz="3200" dirty="0">
                <a:latin typeface="+mn-ea"/>
              </a:rPr>
              <a:t>2.5-12V</a:t>
            </a:r>
            <a:r>
              <a:rPr lang="zh-TW" altLang="en-US" sz="3200" dirty="0">
                <a:latin typeface="+mn-ea"/>
              </a:rPr>
              <a:t>，每通道具有</a:t>
            </a:r>
            <a:r>
              <a:rPr lang="en-US" altLang="zh-TW" sz="3200" dirty="0">
                <a:latin typeface="+mn-ea"/>
              </a:rPr>
              <a:t>800mA</a:t>
            </a:r>
            <a:r>
              <a:rPr lang="zh-TW" altLang="en-US" sz="3200" dirty="0">
                <a:latin typeface="+mn-ea"/>
              </a:rPr>
              <a:t>連續電流輸出能力。</a:t>
            </a:r>
            <a:br>
              <a:rPr lang="en-US" altLang="zh-TW" sz="3200" dirty="0">
                <a:latin typeface="+mn-ea"/>
              </a:rPr>
            </a:br>
            <a:r>
              <a:rPr lang="zh-TW" altLang="en-US" sz="3200" dirty="0">
                <a:latin typeface="+mn-ea"/>
              </a:rPr>
              <a:t>可控制</a:t>
            </a:r>
            <a:r>
              <a:rPr lang="en-US" altLang="zh-TW" sz="3200" dirty="0">
                <a:latin typeface="+mn-ea"/>
              </a:rPr>
              <a:t>2</a:t>
            </a:r>
            <a:r>
              <a:rPr lang="zh-TW" altLang="en-US" sz="3200" dirty="0">
                <a:latin typeface="+mn-ea"/>
              </a:rPr>
              <a:t>個馬達正反轉與不同轉速，</a:t>
            </a:r>
            <a:br>
              <a:rPr lang="en-US" altLang="zh-TW" sz="3200" dirty="0">
                <a:latin typeface="+mn-ea"/>
              </a:rPr>
            </a:br>
            <a:r>
              <a:rPr lang="zh-TW" altLang="en-US" sz="3200" dirty="0">
                <a:latin typeface="+mn-ea"/>
              </a:rPr>
              <a:t>但</a:t>
            </a:r>
            <a:r>
              <a:rPr lang="en-US" altLang="zh-TW" sz="3200" dirty="0">
                <a:latin typeface="+mn-ea"/>
              </a:rPr>
              <a:t>2</a:t>
            </a:r>
            <a:r>
              <a:rPr lang="zh-TW" altLang="en-US" sz="3200" dirty="0">
                <a:latin typeface="+mn-ea"/>
              </a:rPr>
              <a:t>個馬達轉速需相同。</a:t>
            </a:r>
            <a:endParaRPr lang="en-US" altLang="zh-TW" sz="3200" dirty="0">
              <a:latin typeface="+mn-ea"/>
            </a:endParaRPr>
          </a:p>
          <a:p>
            <a:r>
              <a:rPr lang="zh-TW" altLang="en-US" sz="3200" dirty="0">
                <a:latin typeface="+mn-ea"/>
              </a:rPr>
              <a:t>若是固定速度，馬達可直接電池，</a:t>
            </a:r>
            <a:br>
              <a:rPr lang="en-US" altLang="zh-TW" sz="3200" dirty="0">
                <a:latin typeface="+mn-ea"/>
              </a:rPr>
            </a:br>
            <a:r>
              <a:rPr lang="zh-TW" altLang="en-US" sz="3200" dirty="0">
                <a:latin typeface="+mn-ea"/>
              </a:rPr>
              <a:t>不須透過控制器。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16561" r="11825" b="19719"/>
          <a:stretch/>
        </p:blipFill>
        <p:spPr>
          <a:xfrm>
            <a:off x="7930984" y="3416968"/>
            <a:ext cx="3763712" cy="32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67832" y="897128"/>
            <a:ext cx="1746377" cy="64025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接馬達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1253" y="1752343"/>
            <a:ext cx="3725573" cy="3119378"/>
          </a:xfrm>
        </p:spPr>
      </p:pic>
      <p:sp>
        <p:nvSpPr>
          <p:cNvPr id="7" name="手繪多邊形 6"/>
          <p:cNvSpPr/>
          <p:nvPr/>
        </p:nvSpPr>
        <p:spPr>
          <a:xfrm>
            <a:off x="7920358" y="4535424"/>
            <a:ext cx="469712" cy="450852"/>
          </a:xfrm>
          <a:custGeom>
            <a:avLst/>
            <a:gdLst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90500 w 427375"/>
              <a:gd name="connsiteY4" fmla="*/ 11430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71450 w 427375"/>
              <a:gd name="connsiteY4" fmla="*/ 9525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71450 w 427375"/>
              <a:gd name="connsiteY4" fmla="*/ 9525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35890 w 427375"/>
              <a:gd name="connsiteY2" fmla="*/ 192405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38100 w 427375"/>
              <a:gd name="connsiteY0" fmla="*/ 236220 h 482074"/>
              <a:gd name="connsiteX1" fmla="*/ 76200 w 427375"/>
              <a:gd name="connsiteY1" fmla="*/ 220980 h 482074"/>
              <a:gd name="connsiteX2" fmla="*/ 135890 w 427375"/>
              <a:gd name="connsiteY2" fmla="*/ 192405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0" fmla="*/ 38100 w 427375"/>
              <a:gd name="connsiteY0" fmla="*/ 236220 h 482074"/>
              <a:gd name="connsiteX1" fmla="*/ 135890 w 427375"/>
              <a:gd name="connsiteY1" fmla="*/ 192405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23" fmla="*/ 38100 w 427375"/>
              <a:gd name="connsiteY23" fmla="*/ 236220 h 482074"/>
              <a:gd name="connsiteX0" fmla="*/ 15240 w 427375"/>
              <a:gd name="connsiteY0" fmla="*/ 289560 h 482074"/>
              <a:gd name="connsiteX1" fmla="*/ 135890 w 427375"/>
              <a:gd name="connsiteY1" fmla="*/ 192405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40 w 427375"/>
              <a:gd name="connsiteY0" fmla="*/ 289560 h 482074"/>
              <a:gd name="connsiteX1" fmla="*/ 116840 w 427375"/>
              <a:gd name="connsiteY1" fmla="*/ 227330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40 w 427375"/>
              <a:gd name="connsiteY0" fmla="*/ 289560 h 482074"/>
              <a:gd name="connsiteX1" fmla="*/ 116840 w 427375"/>
              <a:gd name="connsiteY1" fmla="*/ 227330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63 w 427398"/>
              <a:gd name="connsiteY0" fmla="*/ 289560 h 480060"/>
              <a:gd name="connsiteX1" fmla="*/ 116863 w 427398"/>
              <a:gd name="connsiteY1" fmla="*/ 227330 h 480060"/>
              <a:gd name="connsiteX2" fmla="*/ 167663 w 427398"/>
              <a:gd name="connsiteY2" fmla="*/ 160020 h 480060"/>
              <a:gd name="connsiteX3" fmla="*/ 152423 w 427398"/>
              <a:gd name="connsiteY3" fmla="*/ 92075 h 480060"/>
              <a:gd name="connsiteX4" fmla="*/ 243863 w 427398"/>
              <a:gd name="connsiteY4" fmla="*/ 45720 h 480060"/>
              <a:gd name="connsiteX5" fmla="*/ 281963 w 427398"/>
              <a:gd name="connsiteY5" fmla="*/ 0 h 480060"/>
              <a:gd name="connsiteX6" fmla="*/ 350543 w 427398"/>
              <a:gd name="connsiteY6" fmla="*/ 7620 h 480060"/>
              <a:gd name="connsiteX7" fmla="*/ 388643 w 427398"/>
              <a:gd name="connsiteY7" fmla="*/ 45720 h 480060"/>
              <a:gd name="connsiteX8" fmla="*/ 396263 w 427398"/>
              <a:gd name="connsiteY8" fmla="*/ 68580 h 480060"/>
              <a:gd name="connsiteX9" fmla="*/ 419123 w 427398"/>
              <a:gd name="connsiteY9" fmla="*/ 76200 h 480060"/>
              <a:gd name="connsiteX10" fmla="*/ 403883 w 427398"/>
              <a:gd name="connsiteY10" fmla="*/ 160020 h 480060"/>
              <a:gd name="connsiteX11" fmla="*/ 396263 w 427398"/>
              <a:gd name="connsiteY11" fmla="*/ 182880 h 480060"/>
              <a:gd name="connsiteX12" fmla="*/ 312443 w 427398"/>
              <a:gd name="connsiteY12" fmla="*/ 236220 h 480060"/>
              <a:gd name="connsiteX13" fmla="*/ 266723 w 427398"/>
              <a:gd name="connsiteY13" fmla="*/ 274320 h 480060"/>
              <a:gd name="connsiteX14" fmla="*/ 251483 w 427398"/>
              <a:gd name="connsiteY14" fmla="*/ 297180 h 480060"/>
              <a:gd name="connsiteX15" fmla="*/ 228623 w 427398"/>
              <a:gd name="connsiteY15" fmla="*/ 396240 h 480060"/>
              <a:gd name="connsiteX16" fmla="*/ 221003 w 427398"/>
              <a:gd name="connsiteY16" fmla="*/ 426720 h 480060"/>
              <a:gd name="connsiteX17" fmla="*/ 198143 w 427398"/>
              <a:gd name="connsiteY17" fmla="*/ 472440 h 480060"/>
              <a:gd name="connsiteX18" fmla="*/ 175283 w 427398"/>
              <a:gd name="connsiteY18" fmla="*/ 480060 h 480060"/>
              <a:gd name="connsiteX19" fmla="*/ 22883 w 427398"/>
              <a:gd name="connsiteY19" fmla="*/ 457200 h 480060"/>
              <a:gd name="connsiteX20" fmla="*/ 23 w 427398"/>
              <a:gd name="connsiteY20" fmla="*/ 411480 h 480060"/>
              <a:gd name="connsiteX21" fmla="*/ 15263 w 427398"/>
              <a:gd name="connsiteY21" fmla="*/ 289560 h 480060"/>
              <a:gd name="connsiteX0" fmla="*/ 12105 w 424240"/>
              <a:gd name="connsiteY0" fmla="*/ 289560 h 480159"/>
              <a:gd name="connsiteX1" fmla="*/ 113705 w 424240"/>
              <a:gd name="connsiteY1" fmla="*/ 227330 h 480159"/>
              <a:gd name="connsiteX2" fmla="*/ 164505 w 424240"/>
              <a:gd name="connsiteY2" fmla="*/ 160020 h 480159"/>
              <a:gd name="connsiteX3" fmla="*/ 149265 w 424240"/>
              <a:gd name="connsiteY3" fmla="*/ 92075 h 480159"/>
              <a:gd name="connsiteX4" fmla="*/ 240705 w 424240"/>
              <a:gd name="connsiteY4" fmla="*/ 45720 h 480159"/>
              <a:gd name="connsiteX5" fmla="*/ 278805 w 424240"/>
              <a:gd name="connsiteY5" fmla="*/ 0 h 480159"/>
              <a:gd name="connsiteX6" fmla="*/ 347385 w 424240"/>
              <a:gd name="connsiteY6" fmla="*/ 7620 h 480159"/>
              <a:gd name="connsiteX7" fmla="*/ 385485 w 424240"/>
              <a:gd name="connsiteY7" fmla="*/ 45720 h 480159"/>
              <a:gd name="connsiteX8" fmla="*/ 393105 w 424240"/>
              <a:gd name="connsiteY8" fmla="*/ 68580 h 480159"/>
              <a:gd name="connsiteX9" fmla="*/ 415965 w 424240"/>
              <a:gd name="connsiteY9" fmla="*/ 76200 h 480159"/>
              <a:gd name="connsiteX10" fmla="*/ 400725 w 424240"/>
              <a:gd name="connsiteY10" fmla="*/ 160020 h 480159"/>
              <a:gd name="connsiteX11" fmla="*/ 393105 w 424240"/>
              <a:gd name="connsiteY11" fmla="*/ 182880 h 480159"/>
              <a:gd name="connsiteX12" fmla="*/ 309285 w 424240"/>
              <a:gd name="connsiteY12" fmla="*/ 236220 h 480159"/>
              <a:gd name="connsiteX13" fmla="*/ 263565 w 424240"/>
              <a:gd name="connsiteY13" fmla="*/ 274320 h 480159"/>
              <a:gd name="connsiteX14" fmla="*/ 248325 w 424240"/>
              <a:gd name="connsiteY14" fmla="*/ 297180 h 480159"/>
              <a:gd name="connsiteX15" fmla="*/ 225465 w 424240"/>
              <a:gd name="connsiteY15" fmla="*/ 396240 h 480159"/>
              <a:gd name="connsiteX16" fmla="*/ 217845 w 424240"/>
              <a:gd name="connsiteY16" fmla="*/ 426720 h 480159"/>
              <a:gd name="connsiteX17" fmla="*/ 194985 w 424240"/>
              <a:gd name="connsiteY17" fmla="*/ 472440 h 480159"/>
              <a:gd name="connsiteX18" fmla="*/ 172125 w 424240"/>
              <a:gd name="connsiteY18" fmla="*/ 480060 h 480159"/>
              <a:gd name="connsiteX19" fmla="*/ 19725 w 424240"/>
              <a:gd name="connsiteY19" fmla="*/ 457200 h 480159"/>
              <a:gd name="connsiteX20" fmla="*/ 12105 w 424240"/>
              <a:gd name="connsiteY20" fmla="*/ 289560 h 480159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63565 w 424240"/>
              <a:gd name="connsiteY13" fmla="*/ 274320 h 483457"/>
              <a:gd name="connsiteX14" fmla="*/ 248325 w 424240"/>
              <a:gd name="connsiteY14" fmla="*/ 297180 h 483457"/>
              <a:gd name="connsiteX15" fmla="*/ 225465 w 424240"/>
              <a:gd name="connsiteY15" fmla="*/ 396240 h 483457"/>
              <a:gd name="connsiteX16" fmla="*/ 217845 w 424240"/>
              <a:gd name="connsiteY16" fmla="*/ 426720 h 483457"/>
              <a:gd name="connsiteX17" fmla="*/ 172125 w 424240"/>
              <a:gd name="connsiteY17" fmla="*/ 480060 h 483457"/>
              <a:gd name="connsiteX18" fmla="*/ 19725 w 424240"/>
              <a:gd name="connsiteY18" fmla="*/ 457200 h 483457"/>
              <a:gd name="connsiteX19" fmla="*/ 12105 w 424240"/>
              <a:gd name="connsiteY19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63565 w 424240"/>
              <a:gd name="connsiteY13" fmla="*/ 274320 h 483457"/>
              <a:gd name="connsiteX14" fmla="*/ 248325 w 424240"/>
              <a:gd name="connsiteY14" fmla="*/ 297180 h 483457"/>
              <a:gd name="connsiteX15" fmla="*/ 217845 w 424240"/>
              <a:gd name="connsiteY15" fmla="*/ 426720 h 483457"/>
              <a:gd name="connsiteX16" fmla="*/ 172125 w 424240"/>
              <a:gd name="connsiteY16" fmla="*/ 480060 h 483457"/>
              <a:gd name="connsiteX17" fmla="*/ 19725 w 424240"/>
              <a:gd name="connsiteY17" fmla="*/ 457200 h 483457"/>
              <a:gd name="connsiteX18" fmla="*/ 12105 w 424240"/>
              <a:gd name="connsiteY18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48325 w 424240"/>
              <a:gd name="connsiteY13" fmla="*/ 297180 h 483457"/>
              <a:gd name="connsiteX14" fmla="*/ 217845 w 424240"/>
              <a:gd name="connsiteY14" fmla="*/ 426720 h 483457"/>
              <a:gd name="connsiteX15" fmla="*/ 172125 w 424240"/>
              <a:gd name="connsiteY15" fmla="*/ 480060 h 483457"/>
              <a:gd name="connsiteX16" fmla="*/ 19725 w 424240"/>
              <a:gd name="connsiteY16" fmla="*/ 457200 h 483457"/>
              <a:gd name="connsiteX17" fmla="*/ 12105 w 424240"/>
              <a:gd name="connsiteY17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415965 w 424240"/>
              <a:gd name="connsiteY8" fmla="*/ 76200 h 483457"/>
              <a:gd name="connsiteX9" fmla="*/ 400725 w 424240"/>
              <a:gd name="connsiteY9" fmla="*/ 160020 h 483457"/>
              <a:gd name="connsiteX10" fmla="*/ 393105 w 424240"/>
              <a:gd name="connsiteY10" fmla="*/ 182880 h 483457"/>
              <a:gd name="connsiteX11" fmla="*/ 309285 w 424240"/>
              <a:gd name="connsiteY11" fmla="*/ 236220 h 483457"/>
              <a:gd name="connsiteX12" fmla="*/ 248325 w 424240"/>
              <a:gd name="connsiteY12" fmla="*/ 297180 h 483457"/>
              <a:gd name="connsiteX13" fmla="*/ 217845 w 424240"/>
              <a:gd name="connsiteY13" fmla="*/ 426720 h 483457"/>
              <a:gd name="connsiteX14" fmla="*/ 172125 w 424240"/>
              <a:gd name="connsiteY14" fmla="*/ 480060 h 483457"/>
              <a:gd name="connsiteX15" fmla="*/ 19725 w 424240"/>
              <a:gd name="connsiteY15" fmla="*/ 457200 h 483457"/>
              <a:gd name="connsiteX16" fmla="*/ 12105 w 424240"/>
              <a:gd name="connsiteY16" fmla="*/ 289560 h 483457"/>
              <a:gd name="connsiteX0" fmla="*/ 12105 w 422489"/>
              <a:gd name="connsiteY0" fmla="*/ 289560 h 483457"/>
              <a:gd name="connsiteX1" fmla="*/ 113705 w 422489"/>
              <a:gd name="connsiteY1" fmla="*/ 227330 h 483457"/>
              <a:gd name="connsiteX2" fmla="*/ 164505 w 422489"/>
              <a:gd name="connsiteY2" fmla="*/ 160020 h 483457"/>
              <a:gd name="connsiteX3" fmla="*/ 149265 w 422489"/>
              <a:gd name="connsiteY3" fmla="*/ 92075 h 483457"/>
              <a:gd name="connsiteX4" fmla="*/ 240705 w 422489"/>
              <a:gd name="connsiteY4" fmla="*/ 45720 h 483457"/>
              <a:gd name="connsiteX5" fmla="*/ 278805 w 422489"/>
              <a:gd name="connsiteY5" fmla="*/ 0 h 483457"/>
              <a:gd name="connsiteX6" fmla="*/ 347385 w 422489"/>
              <a:gd name="connsiteY6" fmla="*/ 7620 h 483457"/>
              <a:gd name="connsiteX7" fmla="*/ 385485 w 422489"/>
              <a:gd name="connsiteY7" fmla="*/ 45720 h 483457"/>
              <a:gd name="connsiteX8" fmla="*/ 415965 w 422489"/>
              <a:gd name="connsiteY8" fmla="*/ 76200 h 483457"/>
              <a:gd name="connsiteX9" fmla="*/ 400725 w 422489"/>
              <a:gd name="connsiteY9" fmla="*/ 160020 h 483457"/>
              <a:gd name="connsiteX10" fmla="*/ 309285 w 422489"/>
              <a:gd name="connsiteY10" fmla="*/ 236220 h 483457"/>
              <a:gd name="connsiteX11" fmla="*/ 248325 w 422489"/>
              <a:gd name="connsiteY11" fmla="*/ 297180 h 483457"/>
              <a:gd name="connsiteX12" fmla="*/ 217845 w 422489"/>
              <a:gd name="connsiteY12" fmla="*/ 426720 h 483457"/>
              <a:gd name="connsiteX13" fmla="*/ 172125 w 422489"/>
              <a:gd name="connsiteY13" fmla="*/ 480060 h 483457"/>
              <a:gd name="connsiteX14" fmla="*/ 19725 w 422489"/>
              <a:gd name="connsiteY14" fmla="*/ 457200 h 483457"/>
              <a:gd name="connsiteX15" fmla="*/ 12105 w 422489"/>
              <a:gd name="connsiteY15" fmla="*/ 289560 h 483457"/>
              <a:gd name="connsiteX0" fmla="*/ 12105 w 419954"/>
              <a:gd name="connsiteY0" fmla="*/ 289560 h 483457"/>
              <a:gd name="connsiteX1" fmla="*/ 113705 w 419954"/>
              <a:gd name="connsiteY1" fmla="*/ 227330 h 483457"/>
              <a:gd name="connsiteX2" fmla="*/ 164505 w 419954"/>
              <a:gd name="connsiteY2" fmla="*/ 160020 h 483457"/>
              <a:gd name="connsiteX3" fmla="*/ 149265 w 419954"/>
              <a:gd name="connsiteY3" fmla="*/ 92075 h 483457"/>
              <a:gd name="connsiteX4" fmla="*/ 240705 w 419954"/>
              <a:gd name="connsiteY4" fmla="*/ 45720 h 483457"/>
              <a:gd name="connsiteX5" fmla="*/ 278805 w 419954"/>
              <a:gd name="connsiteY5" fmla="*/ 0 h 483457"/>
              <a:gd name="connsiteX6" fmla="*/ 347385 w 419954"/>
              <a:gd name="connsiteY6" fmla="*/ 7620 h 483457"/>
              <a:gd name="connsiteX7" fmla="*/ 415965 w 419954"/>
              <a:gd name="connsiteY7" fmla="*/ 76200 h 483457"/>
              <a:gd name="connsiteX8" fmla="*/ 400725 w 419954"/>
              <a:gd name="connsiteY8" fmla="*/ 160020 h 483457"/>
              <a:gd name="connsiteX9" fmla="*/ 309285 w 419954"/>
              <a:gd name="connsiteY9" fmla="*/ 236220 h 483457"/>
              <a:gd name="connsiteX10" fmla="*/ 248325 w 419954"/>
              <a:gd name="connsiteY10" fmla="*/ 297180 h 483457"/>
              <a:gd name="connsiteX11" fmla="*/ 217845 w 419954"/>
              <a:gd name="connsiteY11" fmla="*/ 426720 h 483457"/>
              <a:gd name="connsiteX12" fmla="*/ 172125 w 419954"/>
              <a:gd name="connsiteY12" fmla="*/ 480060 h 483457"/>
              <a:gd name="connsiteX13" fmla="*/ 19725 w 419954"/>
              <a:gd name="connsiteY13" fmla="*/ 457200 h 483457"/>
              <a:gd name="connsiteX14" fmla="*/ 12105 w 419954"/>
              <a:gd name="connsiteY14" fmla="*/ 289560 h 483457"/>
              <a:gd name="connsiteX0" fmla="*/ 12105 w 419954"/>
              <a:gd name="connsiteY0" fmla="*/ 289560 h 483457"/>
              <a:gd name="connsiteX1" fmla="*/ 113705 w 419954"/>
              <a:gd name="connsiteY1" fmla="*/ 227330 h 483457"/>
              <a:gd name="connsiteX2" fmla="*/ 164505 w 419954"/>
              <a:gd name="connsiteY2" fmla="*/ 160020 h 483457"/>
              <a:gd name="connsiteX3" fmla="*/ 149265 w 419954"/>
              <a:gd name="connsiteY3" fmla="*/ 92075 h 483457"/>
              <a:gd name="connsiteX4" fmla="*/ 278805 w 419954"/>
              <a:gd name="connsiteY4" fmla="*/ 0 h 483457"/>
              <a:gd name="connsiteX5" fmla="*/ 347385 w 419954"/>
              <a:gd name="connsiteY5" fmla="*/ 7620 h 483457"/>
              <a:gd name="connsiteX6" fmla="*/ 415965 w 419954"/>
              <a:gd name="connsiteY6" fmla="*/ 76200 h 483457"/>
              <a:gd name="connsiteX7" fmla="*/ 400725 w 419954"/>
              <a:gd name="connsiteY7" fmla="*/ 160020 h 483457"/>
              <a:gd name="connsiteX8" fmla="*/ 309285 w 419954"/>
              <a:gd name="connsiteY8" fmla="*/ 236220 h 483457"/>
              <a:gd name="connsiteX9" fmla="*/ 248325 w 419954"/>
              <a:gd name="connsiteY9" fmla="*/ 297180 h 483457"/>
              <a:gd name="connsiteX10" fmla="*/ 217845 w 419954"/>
              <a:gd name="connsiteY10" fmla="*/ 426720 h 483457"/>
              <a:gd name="connsiteX11" fmla="*/ 172125 w 419954"/>
              <a:gd name="connsiteY11" fmla="*/ 480060 h 483457"/>
              <a:gd name="connsiteX12" fmla="*/ 19725 w 419954"/>
              <a:gd name="connsiteY12" fmla="*/ 457200 h 483457"/>
              <a:gd name="connsiteX13" fmla="*/ 12105 w 419954"/>
              <a:gd name="connsiteY13" fmla="*/ 289560 h 483457"/>
              <a:gd name="connsiteX0" fmla="*/ 12105 w 419954"/>
              <a:gd name="connsiteY0" fmla="*/ 283975 h 477872"/>
              <a:gd name="connsiteX1" fmla="*/ 113705 w 419954"/>
              <a:gd name="connsiteY1" fmla="*/ 221745 h 477872"/>
              <a:gd name="connsiteX2" fmla="*/ 164505 w 419954"/>
              <a:gd name="connsiteY2" fmla="*/ 154435 h 477872"/>
              <a:gd name="connsiteX3" fmla="*/ 149265 w 419954"/>
              <a:gd name="connsiteY3" fmla="*/ 86490 h 477872"/>
              <a:gd name="connsiteX4" fmla="*/ 224830 w 419954"/>
              <a:gd name="connsiteY4" fmla="*/ 19815 h 477872"/>
              <a:gd name="connsiteX5" fmla="*/ 347385 w 419954"/>
              <a:gd name="connsiteY5" fmla="*/ 2035 h 477872"/>
              <a:gd name="connsiteX6" fmla="*/ 415965 w 419954"/>
              <a:gd name="connsiteY6" fmla="*/ 70615 h 477872"/>
              <a:gd name="connsiteX7" fmla="*/ 400725 w 419954"/>
              <a:gd name="connsiteY7" fmla="*/ 154435 h 477872"/>
              <a:gd name="connsiteX8" fmla="*/ 309285 w 419954"/>
              <a:gd name="connsiteY8" fmla="*/ 230635 h 477872"/>
              <a:gd name="connsiteX9" fmla="*/ 248325 w 419954"/>
              <a:gd name="connsiteY9" fmla="*/ 291595 h 477872"/>
              <a:gd name="connsiteX10" fmla="*/ 217845 w 419954"/>
              <a:gd name="connsiteY10" fmla="*/ 421135 h 477872"/>
              <a:gd name="connsiteX11" fmla="*/ 172125 w 419954"/>
              <a:gd name="connsiteY11" fmla="*/ 474475 h 477872"/>
              <a:gd name="connsiteX12" fmla="*/ 19725 w 419954"/>
              <a:gd name="connsiteY12" fmla="*/ 451615 h 477872"/>
              <a:gd name="connsiteX13" fmla="*/ 12105 w 419954"/>
              <a:gd name="connsiteY13" fmla="*/ 283975 h 477872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64505 w 419954"/>
              <a:gd name="connsiteY2" fmla="*/ 157214 h 480651"/>
              <a:gd name="connsiteX3" fmla="*/ 224830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64505 w 419954"/>
              <a:gd name="connsiteY2" fmla="*/ 157214 h 480651"/>
              <a:gd name="connsiteX3" fmla="*/ 183555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51805 w 419954"/>
              <a:gd name="connsiteY2" fmla="*/ 157214 h 480651"/>
              <a:gd name="connsiteX3" fmla="*/ 183555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25353"/>
              <a:gd name="connsiteY0" fmla="*/ 286754 h 480651"/>
              <a:gd name="connsiteX1" fmla="*/ 113705 w 425353"/>
              <a:gd name="connsiteY1" fmla="*/ 224524 h 480651"/>
              <a:gd name="connsiteX2" fmla="*/ 151805 w 425353"/>
              <a:gd name="connsiteY2" fmla="*/ 157214 h 480651"/>
              <a:gd name="connsiteX3" fmla="*/ 183555 w 425353"/>
              <a:gd name="connsiteY3" fmla="*/ 22594 h 480651"/>
              <a:gd name="connsiteX4" fmla="*/ 347385 w 425353"/>
              <a:gd name="connsiteY4" fmla="*/ 4814 h 480651"/>
              <a:gd name="connsiteX5" fmla="*/ 422315 w 425353"/>
              <a:gd name="connsiteY5" fmla="*/ 73394 h 480651"/>
              <a:gd name="connsiteX6" fmla="*/ 400725 w 425353"/>
              <a:gd name="connsiteY6" fmla="*/ 157214 h 480651"/>
              <a:gd name="connsiteX7" fmla="*/ 309285 w 425353"/>
              <a:gd name="connsiteY7" fmla="*/ 233414 h 480651"/>
              <a:gd name="connsiteX8" fmla="*/ 248325 w 425353"/>
              <a:gd name="connsiteY8" fmla="*/ 294374 h 480651"/>
              <a:gd name="connsiteX9" fmla="*/ 217845 w 425353"/>
              <a:gd name="connsiteY9" fmla="*/ 423914 h 480651"/>
              <a:gd name="connsiteX10" fmla="*/ 172125 w 425353"/>
              <a:gd name="connsiteY10" fmla="*/ 477254 h 480651"/>
              <a:gd name="connsiteX11" fmla="*/ 19725 w 425353"/>
              <a:gd name="connsiteY11" fmla="*/ 454394 h 480651"/>
              <a:gd name="connsiteX12" fmla="*/ 12105 w 425353"/>
              <a:gd name="connsiteY12" fmla="*/ 286754 h 480651"/>
              <a:gd name="connsiteX0" fmla="*/ 12105 w 437175"/>
              <a:gd name="connsiteY0" fmla="*/ 266928 h 460825"/>
              <a:gd name="connsiteX1" fmla="*/ 113705 w 437175"/>
              <a:gd name="connsiteY1" fmla="*/ 204698 h 460825"/>
              <a:gd name="connsiteX2" fmla="*/ 151805 w 437175"/>
              <a:gd name="connsiteY2" fmla="*/ 137388 h 460825"/>
              <a:gd name="connsiteX3" fmla="*/ 183555 w 437175"/>
              <a:gd name="connsiteY3" fmla="*/ 2768 h 460825"/>
              <a:gd name="connsiteX4" fmla="*/ 422315 w 437175"/>
              <a:gd name="connsiteY4" fmla="*/ 53568 h 460825"/>
              <a:gd name="connsiteX5" fmla="*/ 400725 w 437175"/>
              <a:gd name="connsiteY5" fmla="*/ 137388 h 460825"/>
              <a:gd name="connsiteX6" fmla="*/ 309285 w 437175"/>
              <a:gd name="connsiteY6" fmla="*/ 213588 h 460825"/>
              <a:gd name="connsiteX7" fmla="*/ 248325 w 437175"/>
              <a:gd name="connsiteY7" fmla="*/ 274548 h 460825"/>
              <a:gd name="connsiteX8" fmla="*/ 217845 w 437175"/>
              <a:gd name="connsiteY8" fmla="*/ 404088 h 460825"/>
              <a:gd name="connsiteX9" fmla="*/ 172125 w 437175"/>
              <a:gd name="connsiteY9" fmla="*/ 457428 h 460825"/>
              <a:gd name="connsiteX10" fmla="*/ 19725 w 437175"/>
              <a:gd name="connsiteY10" fmla="*/ 434568 h 460825"/>
              <a:gd name="connsiteX11" fmla="*/ 12105 w 437175"/>
              <a:gd name="connsiteY11" fmla="*/ 266928 h 460825"/>
              <a:gd name="connsiteX0" fmla="*/ 12105 w 427163"/>
              <a:gd name="connsiteY0" fmla="*/ 268777 h 462674"/>
              <a:gd name="connsiteX1" fmla="*/ 113705 w 427163"/>
              <a:gd name="connsiteY1" fmla="*/ 206547 h 462674"/>
              <a:gd name="connsiteX2" fmla="*/ 151805 w 427163"/>
              <a:gd name="connsiteY2" fmla="*/ 139237 h 462674"/>
              <a:gd name="connsiteX3" fmla="*/ 183555 w 427163"/>
              <a:gd name="connsiteY3" fmla="*/ 4617 h 462674"/>
              <a:gd name="connsiteX4" fmla="*/ 409615 w 427163"/>
              <a:gd name="connsiteY4" fmla="*/ 33192 h 462674"/>
              <a:gd name="connsiteX5" fmla="*/ 400725 w 427163"/>
              <a:gd name="connsiteY5" fmla="*/ 139237 h 462674"/>
              <a:gd name="connsiteX6" fmla="*/ 309285 w 427163"/>
              <a:gd name="connsiteY6" fmla="*/ 215437 h 462674"/>
              <a:gd name="connsiteX7" fmla="*/ 248325 w 427163"/>
              <a:gd name="connsiteY7" fmla="*/ 276397 h 462674"/>
              <a:gd name="connsiteX8" fmla="*/ 217845 w 427163"/>
              <a:gd name="connsiteY8" fmla="*/ 405937 h 462674"/>
              <a:gd name="connsiteX9" fmla="*/ 172125 w 427163"/>
              <a:gd name="connsiteY9" fmla="*/ 459277 h 462674"/>
              <a:gd name="connsiteX10" fmla="*/ 19725 w 427163"/>
              <a:gd name="connsiteY10" fmla="*/ 436417 h 462674"/>
              <a:gd name="connsiteX11" fmla="*/ 12105 w 427163"/>
              <a:gd name="connsiteY11" fmla="*/ 268777 h 462674"/>
              <a:gd name="connsiteX0" fmla="*/ 12105 w 427163"/>
              <a:gd name="connsiteY0" fmla="*/ 247121 h 441018"/>
              <a:gd name="connsiteX1" fmla="*/ 113705 w 427163"/>
              <a:gd name="connsiteY1" fmla="*/ 184891 h 441018"/>
              <a:gd name="connsiteX2" fmla="*/ 151805 w 427163"/>
              <a:gd name="connsiteY2" fmla="*/ 117581 h 441018"/>
              <a:gd name="connsiteX3" fmla="*/ 170855 w 427163"/>
              <a:gd name="connsiteY3" fmla="*/ 17886 h 441018"/>
              <a:gd name="connsiteX4" fmla="*/ 409615 w 427163"/>
              <a:gd name="connsiteY4" fmla="*/ 11536 h 441018"/>
              <a:gd name="connsiteX5" fmla="*/ 400725 w 427163"/>
              <a:gd name="connsiteY5" fmla="*/ 117581 h 441018"/>
              <a:gd name="connsiteX6" fmla="*/ 309285 w 427163"/>
              <a:gd name="connsiteY6" fmla="*/ 193781 h 441018"/>
              <a:gd name="connsiteX7" fmla="*/ 248325 w 427163"/>
              <a:gd name="connsiteY7" fmla="*/ 254741 h 441018"/>
              <a:gd name="connsiteX8" fmla="*/ 217845 w 427163"/>
              <a:gd name="connsiteY8" fmla="*/ 384281 h 441018"/>
              <a:gd name="connsiteX9" fmla="*/ 172125 w 427163"/>
              <a:gd name="connsiteY9" fmla="*/ 437621 h 441018"/>
              <a:gd name="connsiteX10" fmla="*/ 19725 w 427163"/>
              <a:gd name="connsiteY10" fmla="*/ 414761 h 441018"/>
              <a:gd name="connsiteX11" fmla="*/ 12105 w 427163"/>
              <a:gd name="connsiteY11" fmla="*/ 247121 h 441018"/>
              <a:gd name="connsiteX0" fmla="*/ 12105 w 427163"/>
              <a:gd name="connsiteY0" fmla="*/ 250836 h 444733"/>
              <a:gd name="connsiteX1" fmla="*/ 113705 w 427163"/>
              <a:gd name="connsiteY1" fmla="*/ 188606 h 444733"/>
              <a:gd name="connsiteX2" fmla="*/ 151805 w 427163"/>
              <a:gd name="connsiteY2" fmla="*/ 121296 h 444733"/>
              <a:gd name="connsiteX3" fmla="*/ 161330 w 427163"/>
              <a:gd name="connsiteY3" fmla="*/ 12076 h 444733"/>
              <a:gd name="connsiteX4" fmla="*/ 409615 w 427163"/>
              <a:gd name="connsiteY4" fmla="*/ 15251 h 444733"/>
              <a:gd name="connsiteX5" fmla="*/ 400725 w 427163"/>
              <a:gd name="connsiteY5" fmla="*/ 121296 h 444733"/>
              <a:gd name="connsiteX6" fmla="*/ 309285 w 427163"/>
              <a:gd name="connsiteY6" fmla="*/ 197496 h 444733"/>
              <a:gd name="connsiteX7" fmla="*/ 248325 w 427163"/>
              <a:gd name="connsiteY7" fmla="*/ 258456 h 444733"/>
              <a:gd name="connsiteX8" fmla="*/ 217845 w 427163"/>
              <a:gd name="connsiteY8" fmla="*/ 387996 h 444733"/>
              <a:gd name="connsiteX9" fmla="*/ 172125 w 427163"/>
              <a:gd name="connsiteY9" fmla="*/ 441336 h 444733"/>
              <a:gd name="connsiteX10" fmla="*/ 19725 w 427163"/>
              <a:gd name="connsiteY10" fmla="*/ 418476 h 444733"/>
              <a:gd name="connsiteX11" fmla="*/ 12105 w 427163"/>
              <a:gd name="connsiteY11" fmla="*/ 250836 h 444733"/>
              <a:gd name="connsiteX0" fmla="*/ 12105 w 427163"/>
              <a:gd name="connsiteY0" fmla="*/ 250836 h 444733"/>
              <a:gd name="connsiteX1" fmla="*/ 113705 w 427163"/>
              <a:gd name="connsiteY1" fmla="*/ 188606 h 444733"/>
              <a:gd name="connsiteX2" fmla="*/ 142280 w 427163"/>
              <a:gd name="connsiteY2" fmla="*/ 127646 h 444733"/>
              <a:gd name="connsiteX3" fmla="*/ 161330 w 427163"/>
              <a:gd name="connsiteY3" fmla="*/ 12076 h 444733"/>
              <a:gd name="connsiteX4" fmla="*/ 409615 w 427163"/>
              <a:gd name="connsiteY4" fmla="*/ 15251 h 444733"/>
              <a:gd name="connsiteX5" fmla="*/ 400725 w 427163"/>
              <a:gd name="connsiteY5" fmla="*/ 121296 h 444733"/>
              <a:gd name="connsiteX6" fmla="*/ 309285 w 427163"/>
              <a:gd name="connsiteY6" fmla="*/ 197496 h 444733"/>
              <a:gd name="connsiteX7" fmla="*/ 248325 w 427163"/>
              <a:gd name="connsiteY7" fmla="*/ 258456 h 444733"/>
              <a:gd name="connsiteX8" fmla="*/ 217845 w 427163"/>
              <a:gd name="connsiteY8" fmla="*/ 387996 h 444733"/>
              <a:gd name="connsiteX9" fmla="*/ 172125 w 427163"/>
              <a:gd name="connsiteY9" fmla="*/ 441336 h 444733"/>
              <a:gd name="connsiteX10" fmla="*/ 19725 w 427163"/>
              <a:gd name="connsiteY10" fmla="*/ 418476 h 444733"/>
              <a:gd name="connsiteX11" fmla="*/ 12105 w 427163"/>
              <a:gd name="connsiteY11" fmla="*/ 250836 h 444733"/>
              <a:gd name="connsiteX0" fmla="*/ 12105 w 427163"/>
              <a:gd name="connsiteY0" fmla="*/ 250836 h 454322"/>
              <a:gd name="connsiteX1" fmla="*/ 113705 w 427163"/>
              <a:gd name="connsiteY1" fmla="*/ 188606 h 454322"/>
              <a:gd name="connsiteX2" fmla="*/ 142280 w 427163"/>
              <a:gd name="connsiteY2" fmla="*/ 127646 h 454322"/>
              <a:gd name="connsiteX3" fmla="*/ 161330 w 427163"/>
              <a:gd name="connsiteY3" fmla="*/ 12076 h 454322"/>
              <a:gd name="connsiteX4" fmla="*/ 409615 w 427163"/>
              <a:gd name="connsiteY4" fmla="*/ 15251 h 454322"/>
              <a:gd name="connsiteX5" fmla="*/ 400725 w 427163"/>
              <a:gd name="connsiteY5" fmla="*/ 121296 h 454322"/>
              <a:gd name="connsiteX6" fmla="*/ 309285 w 427163"/>
              <a:gd name="connsiteY6" fmla="*/ 197496 h 454322"/>
              <a:gd name="connsiteX7" fmla="*/ 248325 w 427163"/>
              <a:gd name="connsiteY7" fmla="*/ 258456 h 454322"/>
              <a:gd name="connsiteX8" fmla="*/ 172125 w 427163"/>
              <a:gd name="connsiteY8" fmla="*/ 441336 h 454322"/>
              <a:gd name="connsiteX9" fmla="*/ 19725 w 427163"/>
              <a:gd name="connsiteY9" fmla="*/ 418476 h 454322"/>
              <a:gd name="connsiteX10" fmla="*/ 12105 w 427163"/>
              <a:gd name="connsiteY10" fmla="*/ 250836 h 454322"/>
              <a:gd name="connsiteX0" fmla="*/ 15479 w 430537"/>
              <a:gd name="connsiteY0" fmla="*/ 250836 h 422234"/>
              <a:gd name="connsiteX1" fmla="*/ 117079 w 430537"/>
              <a:gd name="connsiteY1" fmla="*/ 188606 h 422234"/>
              <a:gd name="connsiteX2" fmla="*/ 145654 w 430537"/>
              <a:gd name="connsiteY2" fmla="*/ 127646 h 422234"/>
              <a:gd name="connsiteX3" fmla="*/ 164704 w 430537"/>
              <a:gd name="connsiteY3" fmla="*/ 12076 h 422234"/>
              <a:gd name="connsiteX4" fmla="*/ 412989 w 430537"/>
              <a:gd name="connsiteY4" fmla="*/ 15251 h 422234"/>
              <a:gd name="connsiteX5" fmla="*/ 404099 w 430537"/>
              <a:gd name="connsiteY5" fmla="*/ 121296 h 422234"/>
              <a:gd name="connsiteX6" fmla="*/ 312659 w 430537"/>
              <a:gd name="connsiteY6" fmla="*/ 197496 h 422234"/>
              <a:gd name="connsiteX7" fmla="*/ 251699 w 430537"/>
              <a:gd name="connsiteY7" fmla="*/ 258456 h 422234"/>
              <a:gd name="connsiteX8" fmla="*/ 229474 w 430537"/>
              <a:gd name="connsiteY8" fmla="*/ 358786 h 422234"/>
              <a:gd name="connsiteX9" fmla="*/ 23099 w 430537"/>
              <a:gd name="connsiteY9" fmla="*/ 418476 h 422234"/>
              <a:gd name="connsiteX10" fmla="*/ 15479 w 430537"/>
              <a:gd name="connsiteY10" fmla="*/ 250836 h 422234"/>
              <a:gd name="connsiteX0" fmla="*/ 6544 w 421602"/>
              <a:gd name="connsiteY0" fmla="*/ 250836 h 380154"/>
              <a:gd name="connsiteX1" fmla="*/ 108144 w 421602"/>
              <a:gd name="connsiteY1" fmla="*/ 188606 h 380154"/>
              <a:gd name="connsiteX2" fmla="*/ 136719 w 421602"/>
              <a:gd name="connsiteY2" fmla="*/ 127646 h 380154"/>
              <a:gd name="connsiteX3" fmla="*/ 155769 w 421602"/>
              <a:gd name="connsiteY3" fmla="*/ 12076 h 380154"/>
              <a:gd name="connsiteX4" fmla="*/ 404054 w 421602"/>
              <a:gd name="connsiteY4" fmla="*/ 15251 h 380154"/>
              <a:gd name="connsiteX5" fmla="*/ 395164 w 421602"/>
              <a:gd name="connsiteY5" fmla="*/ 121296 h 380154"/>
              <a:gd name="connsiteX6" fmla="*/ 303724 w 421602"/>
              <a:gd name="connsiteY6" fmla="*/ 197496 h 380154"/>
              <a:gd name="connsiteX7" fmla="*/ 242764 w 421602"/>
              <a:gd name="connsiteY7" fmla="*/ 258456 h 380154"/>
              <a:gd name="connsiteX8" fmla="*/ 220539 w 421602"/>
              <a:gd name="connsiteY8" fmla="*/ 358786 h 380154"/>
              <a:gd name="connsiteX9" fmla="*/ 39564 w 421602"/>
              <a:gd name="connsiteY9" fmla="*/ 367676 h 380154"/>
              <a:gd name="connsiteX10" fmla="*/ 6544 w 421602"/>
              <a:gd name="connsiteY10" fmla="*/ 250836 h 380154"/>
              <a:gd name="connsiteX0" fmla="*/ 12518 w 405351"/>
              <a:gd name="connsiteY0" fmla="*/ 238136 h 381025"/>
              <a:gd name="connsiteX1" fmla="*/ 91893 w 405351"/>
              <a:gd name="connsiteY1" fmla="*/ 188606 h 381025"/>
              <a:gd name="connsiteX2" fmla="*/ 120468 w 405351"/>
              <a:gd name="connsiteY2" fmla="*/ 127646 h 381025"/>
              <a:gd name="connsiteX3" fmla="*/ 139518 w 405351"/>
              <a:gd name="connsiteY3" fmla="*/ 12076 h 381025"/>
              <a:gd name="connsiteX4" fmla="*/ 387803 w 405351"/>
              <a:gd name="connsiteY4" fmla="*/ 15251 h 381025"/>
              <a:gd name="connsiteX5" fmla="*/ 378913 w 405351"/>
              <a:gd name="connsiteY5" fmla="*/ 121296 h 381025"/>
              <a:gd name="connsiteX6" fmla="*/ 287473 w 405351"/>
              <a:gd name="connsiteY6" fmla="*/ 197496 h 381025"/>
              <a:gd name="connsiteX7" fmla="*/ 226513 w 405351"/>
              <a:gd name="connsiteY7" fmla="*/ 258456 h 381025"/>
              <a:gd name="connsiteX8" fmla="*/ 204288 w 405351"/>
              <a:gd name="connsiteY8" fmla="*/ 358786 h 381025"/>
              <a:gd name="connsiteX9" fmla="*/ 23313 w 405351"/>
              <a:gd name="connsiteY9" fmla="*/ 367676 h 381025"/>
              <a:gd name="connsiteX10" fmla="*/ 12518 w 405351"/>
              <a:gd name="connsiteY10" fmla="*/ 238136 h 381025"/>
              <a:gd name="connsiteX0" fmla="*/ 12518 w 405351"/>
              <a:gd name="connsiteY0" fmla="*/ 238136 h 381025"/>
              <a:gd name="connsiteX1" fmla="*/ 120468 w 405351"/>
              <a:gd name="connsiteY1" fmla="*/ 127646 h 381025"/>
              <a:gd name="connsiteX2" fmla="*/ 139518 w 405351"/>
              <a:gd name="connsiteY2" fmla="*/ 12076 h 381025"/>
              <a:gd name="connsiteX3" fmla="*/ 387803 w 405351"/>
              <a:gd name="connsiteY3" fmla="*/ 15251 h 381025"/>
              <a:gd name="connsiteX4" fmla="*/ 378913 w 405351"/>
              <a:gd name="connsiteY4" fmla="*/ 121296 h 381025"/>
              <a:gd name="connsiteX5" fmla="*/ 287473 w 405351"/>
              <a:gd name="connsiteY5" fmla="*/ 197496 h 381025"/>
              <a:gd name="connsiteX6" fmla="*/ 226513 w 405351"/>
              <a:gd name="connsiteY6" fmla="*/ 258456 h 381025"/>
              <a:gd name="connsiteX7" fmla="*/ 204288 w 405351"/>
              <a:gd name="connsiteY7" fmla="*/ 358786 h 381025"/>
              <a:gd name="connsiteX8" fmla="*/ 23313 w 405351"/>
              <a:gd name="connsiteY8" fmla="*/ 367676 h 381025"/>
              <a:gd name="connsiteX9" fmla="*/ 12518 w 405351"/>
              <a:gd name="connsiteY9" fmla="*/ 238136 h 381025"/>
              <a:gd name="connsiteX0" fmla="*/ 12518 w 405351"/>
              <a:gd name="connsiteY0" fmla="*/ 238136 h 381025"/>
              <a:gd name="connsiteX1" fmla="*/ 107768 w 405351"/>
              <a:gd name="connsiteY1" fmla="*/ 187971 h 381025"/>
              <a:gd name="connsiteX2" fmla="*/ 139518 w 405351"/>
              <a:gd name="connsiteY2" fmla="*/ 12076 h 381025"/>
              <a:gd name="connsiteX3" fmla="*/ 387803 w 405351"/>
              <a:gd name="connsiteY3" fmla="*/ 15251 h 381025"/>
              <a:gd name="connsiteX4" fmla="*/ 378913 w 405351"/>
              <a:gd name="connsiteY4" fmla="*/ 121296 h 381025"/>
              <a:gd name="connsiteX5" fmla="*/ 287473 w 405351"/>
              <a:gd name="connsiteY5" fmla="*/ 197496 h 381025"/>
              <a:gd name="connsiteX6" fmla="*/ 226513 w 405351"/>
              <a:gd name="connsiteY6" fmla="*/ 258456 h 381025"/>
              <a:gd name="connsiteX7" fmla="*/ 204288 w 405351"/>
              <a:gd name="connsiteY7" fmla="*/ 358786 h 381025"/>
              <a:gd name="connsiteX8" fmla="*/ 23313 w 405351"/>
              <a:gd name="connsiteY8" fmla="*/ 367676 h 381025"/>
              <a:gd name="connsiteX9" fmla="*/ 12518 w 405351"/>
              <a:gd name="connsiteY9" fmla="*/ 238136 h 381025"/>
              <a:gd name="connsiteX0" fmla="*/ 15320 w 401803"/>
              <a:gd name="connsiteY0" fmla="*/ 222261 h 382127"/>
              <a:gd name="connsiteX1" fmla="*/ 104220 w 401803"/>
              <a:gd name="connsiteY1" fmla="*/ 187971 h 382127"/>
              <a:gd name="connsiteX2" fmla="*/ 135970 w 401803"/>
              <a:gd name="connsiteY2" fmla="*/ 12076 h 382127"/>
              <a:gd name="connsiteX3" fmla="*/ 384255 w 401803"/>
              <a:gd name="connsiteY3" fmla="*/ 15251 h 382127"/>
              <a:gd name="connsiteX4" fmla="*/ 375365 w 401803"/>
              <a:gd name="connsiteY4" fmla="*/ 121296 h 382127"/>
              <a:gd name="connsiteX5" fmla="*/ 283925 w 401803"/>
              <a:gd name="connsiteY5" fmla="*/ 197496 h 382127"/>
              <a:gd name="connsiteX6" fmla="*/ 222965 w 401803"/>
              <a:gd name="connsiteY6" fmla="*/ 258456 h 382127"/>
              <a:gd name="connsiteX7" fmla="*/ 200740 w 401803"/>
              <a:gd name="connsiteY7" fmla="*/ 358786 h 382127"/>
              <a:gd name="connsiteX8" fmla="*/ 19765 w 401803"/>
              <a:gd name="connsiteY8" fmla="*/ 367676 h 382127"/>
              <a:gd name="connsiteX9" fmla="*/ 15320 w 401803"/>
              <a:gd name="connsiteY9" fmla="*/ 222261 h 382127"/>
              <a:gd name="connsiteX0" fmla="*/ 15320 w 404971"/>
              <a:gd name="connsiteY0" fmla="*/ 222261 h 382127"/>
              <a:gd name="connsiteX1" fmla="*/ 104220 w 404971"/>
              <a:gd name="connsiteY1" fmla="*/ 187971 h 382127"/>
              <a:gd name="connsiteX2" fmla="*/ 135970 w 404971"/>
              <a:gd name="connsiteY2" fmla="*/ 12076 h 382127"/>
              <a:gd name="connsiteX3" fmla="*/ 384255 w 404971"/>
              <a:gd name="connsiteY3" fmla="*/ 15251 h 382127"/>
              <a:gd name="connsiteX4" fmla="*/ 384890 w 404971"/>
              <a:gd name="connsiteY4" fmla="*/ 162571 h 382127"/>
              <a:gd name="connsiteX5" fmla="*/ 283925 w 404971"/>
              <a:gd name="connsiteY5" fmla="*/ 197496 h 382127"/>
              <a:gd name="connsiteX6" fmla="*/ 222965 w 404971"/>
              <a:gd name="connsiteY6" fmla="*/ 258456 h 382127"/>
              <a:gd name="connsiteX7" fmla="*/ 200740 w 404971"/>
              <a:gd name="connsiteY7" fmla="*/ 358786 h 382127"/>
              <a:gd name="connsiteX8" fmla="*/ 19765 w 404971"/>
              <a:gd name="connsiteY8" fmla="*/ 367676 h 382127"/>
              <a:gd name="connsiteX9" fmla="*/ 15320 w 404971"/>
              <a:gd name="connsiteY9" fmla="*/ 222261 h 382127"/>
              <a:gd name="connsiteX0" fmla="*/ 15320 w 407916"/>
              <a:gd name="connsiteY0" fmla="*/ 222261 h 382127"/>
              <a:gd name="connsiteX1" fmla="*/ 104220 w 407916"/>
              <a:gd name="connsiteY1" fmla="*/ 187971 h 382127"/>
              <a:gd name="connsiteX2" fmla="*/ 135970 w 407916"/>
              <a:gd name="connsiteY2" fmla="*/ 12076 h 382127"/>
              <a:gd name="connsiteX3" fmla="*/ 384255 w 407916"/>
              <a:gd name="connsiteY3" fmla="*/ 15251 h 382127"/>
              <a:gd name="connsiteX4" fmla="*/ 384890 w 407916"/>
              <a:gd name="connsiteY4" fmla="*/ 162571 h 382127"/>
              <a:gd name="connsiteX5" fmla="*/ 229950 w 407916"/>
              <a:gd name="connsiteY5" fmla="*/ 191146 h 382127"/>
              <a:gd name="connsiteX6" fmla="*/ 222965 w 407916"/>
              <a:gd name="connsiteY6" fmla="*/ 258456 h 382127"/>
              <a:gd name="connsiteX7" fmla="*/ 200740 w 407916"/>
              <a:gd name="connsiteY7" fmla="*/ 358786 h 382127"/>
              <a:gd name="connsiteX8" fmla="*/ 19765 w 407916"/>
              <a:gd name="connsiteY8" fmla="*/ 367676 h 382127"/>
              <a:gd name="connsiteX9" fmla="*/ 15320 w 407916"/>
              <a:gd name="connsiteY9" fmla="*/ 222261 h 382127"/>
              <a:gd name="connsiteX0" fmla="*/ 15320 w 408321"/>
              <a:gd name="connsiteY0" fmla="*/ 222261 h 382127"/>
              <a:gd name="connsiteX1" fmla="*/ 104220 w 408321"/>
              <a:gd name="connsiteY1" fmla="*/ 187971 h 382127"/>
              <a:gd name="connsiteX2" fmla="*/ 135970 w 408321"/>
              <a:gd name="connsiteY2" fmla="*/ 12076 h 382127"/>
              <a:gd name="connsiteX3" fmla="*/ 384255 w 408321"/>
              <a:gd name="connsiteY3" fmla="*/ 15251 h 382127"/>
              <a:gd name="connsiteX4" fmla="*/ 384890 w 408321"/>
              <a:gd name="connsiteY4" fmla="*/ 162571 h 382127"/>
              <a:gd name="connsiteX5" fmla="*/ 222965 w 408321"/>
              <a:gd name="connsiteY5" fmla="*/ 258456 h 382127"/>
              <a:gd name="connsiteX6" fmla="*/ 200740 w 408321"/>
              <a:gd name="connsiteY6" fmla="*/ 358786 h 382127"/>
              <a:gd name="connsiteX7" fmla="*/ 19765 w 408321"/>
              <a:gd name="connsiteY7" fmla="*/ 367676 h 382127"/>
              <a:gd name="connsiteX8" fmla="*/ 15320 w 408321"/>
              <a:gd name="connsiteY8" fmla="*/ 222261 h 382127"/>
              <a:gd name="connsiteX0" fmla="*/ 15320 w 408507"/>
              <a:gd name="connsiteY0" fmla="*/ 222261 h 382127"/>
              <a:gd name="connsiteX1" fmla="*/ 104220 w 408507"/>
              <a:gd name="connsiteY1" fmla="*/ 187971 h 382127"/>
              <a:gd name="connsiteX2" fmla="*/ 135970 w 408507"/>
              <a:gd name="connsiteY2" fmla="*/ 12076 h 382127"/>
              <a:gd name="connsiteX3" fmla="*/ 384255 w 408507"/>
              <a:gd name="connsiteY3" fmla="*/ 15251 h 382127"/>
              <a:gd name="connsiteX4" fmla="*/ 384890 w 408507"/>
              <a:gd name="connsiteY4" fmla="*/ 162571 h 382127"/>
              <a:gd name="connsiteX5" fmla="*/ 219790 w 408507"/>
              <a:gd name="connsiteY5" fmla="*/ 207656 h 382127"/>
              <a:gd name="connsiteX6" fmla="*/ 200740 w 408507"/>
              <a:gd name="connsiteY6" fmla="*/ 358786 h 382127"/>
              <a:gd name="connsiteX7" fmla="*/ 19765 w 408507"/>
              <a:gd name="connsiteY7" fmla="*/ 367676 h 382127"/>
              <a:gd name="connsiteX8" fmla="*/ 15320 w 408507"/>
              <a:gd name="connsiteY8" fmla="*/ 222261 h 382127"/>
              <a:gd name="connsiteX0" fmla="*/ 15320 w 393862"/>
              <a:gd name="connsiteY0" fmla="*/ 222261 h 382127"/>
              <a:gd name="connsiteX1" fmla="*/ 104220 w 393862"/>
              <a:gd name="connsiteY1" fmla="*/ 187971 h 382127"/>
              <a:gd name="connsiteX2" fmla="*/ 135970 w 393862"/>
              <a:gd name="connsiteY2" fmla="*/ 12076 h 382127"/>
              <a:gd name="connsiteX3" fmla="*/ 384255 w 393862"/>
              <a:gd name="connsiteY3" fmla="*/ 15251 h 382127"/>
              <a:gd name="connsiteX4" fmla="*/ 384890 w 393862"/>
              <a:gd name="connsiteY4" fmla="*/ 162571 h 382127"/>
              <a:gd name="connsiteX5" fmla="*/ 219790 w 393862"/>
              <a:gd name="connsiteY5" fmla="*/ 207656 h 382127"/>
              <a:gd name="connsiteX6" fmla="*/ 200740 w 393862"/>
              <a:gd name="connsiteY6" fmla="*/ 358786 h 382127"/>
              <a:gd name="connsiteX7" fmla="*/ 19765 w 393862"/>
              <a:gd name="connsiteY7" fmla="*/ 367676 h 382127"/>
              <a:gd name="connsiteX8" fmla="*/ 15320 w 393862"/>
              <a:gd name="connsiteY8" fmla="*/ 222261 h 382127"/>
              <a:gd name="connsiteX0" fmla="*/ 15320 w 384896"/>
              <a:gd name="connsiteY0" fmla="*/ 222261 h 382127"/>
              <a:gd name="connsiteX1" fmla="*/ 104220 w 384896"/>
              <a:gd name="connsiteY1" fmla="*/ 187971 h 382127"/>
              <a:gd name="connsiteX2" fmla="*/ 135970 w 384896"/>
              <a:gd name="connsiteY2" fmla="*/ 12076 h 382127"/>
              <a:gd name="connsiteX3" fmla="*/ 384255 w 384896"/>
              <a:gd name="connsiteY3" fmla="*/ 15251 h 382127"/>
              <a:gd name="connsiteX4" fmla="*/ 384890 w 384896"/>
              <a:gd name="connsiteY4" fmla="*/ 162571 h 382127"/>
              <a:gd name="connsiteX5" fmla="*/ 219790 w 384896"/>
              <a:gd name="connsiteY5" fmla="*/ 207656 h 382127"/>
              <a:gd name="connsiteX6" fmla="*/ 200740 w 384896"/>
              <a:gd name="connsiteY6" fmla="*/ 358786 h 382127"/>
              <a:gd name="connsiteX7" fmla="*/ 19765 w 384896"/>
              <a:gd name="connsiteY7" fmla="*/ 367676 h 382127"/>
              <a:gd name="connsiteX8" fmla="*/ 15320 w 384896"/>
              <a:gd name="connsiteY8" fmla="*/ 222261 h 382127"/>
              <a:gd name="connsiteX0" fmla="*/ 15320 w 384255"/>
              <a:gd name="connsiteY0" fmla="*/ 222261 h 382127"/>
              <a:gd name="connsiteX1" fmla="*/ 104220 w 384255"/>
              <a:gd name="connsiteY1" fmla="*/ 187971 h 382127"/>
              <a:gd name="connsiteX2" fmla="*/ 135970 w 384255"/>
              <a:gd name="connsiteY2" fmla="*/ 12076 h 382127"/>
              <a:gd name="connsiteX3" fmla="*/ 384255 w 384255"/>
              <a:gd name="connsiteY3" fmla="*/ 15251 h 382127"/>
              <a:gd name="connsiteX4" fmla="*/ 375365 w 384255"/>
              <a:gd name="connsiteY4" fmla="*/ 162571 h 382127"/>
              <a:gd name="connsiteX5" fmla="*/ 219790 w 384255"/>
              <a:gd name="connsiteY5" fmla="*/ 207656 h 382127"/>
              <a:gd name="connsiteX6" fmla="*/ 200740 w 384255"/>
              <a:gd name="connsiteY6" fmla="*/ 358786 h 382127"/>
              <a:gd name="connsiteX7" fmla="*/ 19765 w 384255"/>
              <a:gd name="connsiteY7" fmla="*/ 367676 h 382127"/>
              <a:gd name="connsiteX8" fmla="*/ 15320 w 384255"/>
              <a:gd name="connsiteY8" fmla="*/ 222261 h 382127"/>
              <a:gd name="connsiteX0" fmla="*/ 15320 w 383036"/>
              <a:gd name="connsiteY0" fmla="*/ 224017 h 383883"/>
              <a:gd name="connsiteX1" fmla="*/ 104220 w 383036"/>
              <a:gd name="connsiteY1" fmla="*/ 189727 h 383883"/>
              <a:gd name="connsiteX2" fmla="*/ 135970 w 383036"/>
              <a:gd name="connsiteY2" fmla="*/ 13832 h 383883"/>
              <a:gd name="connsiteX3" fmla="*/ 371555 w 383036"/>
              <a:gd name="connsiteY3" fmla="*/ 13832 h 383883"/>
              <a:gd name="connsiteX4" fmla="*/ 375365 w 383036"/>
              <a:gd name="connsiteY4" fmla="*/ 164327 h 383883"/>
              <a:gd name="connsiteX5" fmla="*/ 219790 w 383036"/>
              <a:gd name="connsiteY5" fmla="*/ 209412 h 383883"/>
              <a:gd name="connsiteX6" fmla="*/ 200740 w 383036"/>
              <a:gd name="connsiteY6" fmla="*/ 360542 h 383883"/>
              <a:gd name="connsiteX7" fmla="*/ 19765 w 383036"/>
              <a:gd name="connsiteY7" fmla="*/ 369432 h 383883"/>
              <a:gd name="connsiteX8" fmla="*/ 15320 w 383036"/>
              <a:gd name="connsiteY8" fmla="*/ 224017 h 383883"/>
              <a:gd name="connsiteX0" fmla="*/ 15320 w 387332"/>
              <a:gd name="connsiteY0" fmla="*/ 224017 h 383883"/>
              <a:gd name="connsiteX1" fmla="*/ 104220 w 387332"/>
              <a:gd name="connsiteY1" fmla="*/ 189727 h 383883"/>
              <a:gd name="connsiteX2" fmla="*/ 135970 w 387332"/>
              <a:gd name="connsiteY2" fmla="*/ 13832 h 383883"/>
              <a:gd name="connsiteX3" fmla="*/ 371555 w 387332"/>
              <a:gd name="connsiteY3" fmla="*/ 13832 h 383883"/>
              <a:gd name="connsiteX4" fmla="*/ 375365 w 387332"/>
              <a:gd name="connsiteY4" fmla="*/ 164327 h 383883"/>
              <a:gd name="connsiteX5" fmla="*/ 219790 w 387332"/>
              <a:gd name="connsiteY5" fmla="*/ 209412 h 383883"/>
              <a:gd name="connsiteX6" fmla="*/ 200740 w 387332"/>
              <a:gd name="connsiteY6" fmla="*/ 360542 h 383883"/>
              <a:gd name="connsiteX7" fmla="*/ 19765 w 387332"/>
              <a:gd name="connsiteY7" fmla="*/ 369432 h 383883"/>
              <a:gd name="connsiteX8" fmla="*/ 15320 w 387332"/>
              <a:gd name="connsiteY8" fmla="*/ 224017 h 383883"/>
              <a:gd name="connsiteX0" fmla="*/ 15320 w 379452"/>
              <a:gd name="connsiteY0" fmla="*/ 224017 h 383883"/>
              <a:gd name="connsiteX1" fmla="*/ 104220 w 379452"/>
              <a:gd name="connsiteY1" fmla="*/ 189727 h 383883"/>
              <a:gd name="connsiteX2" fmla="*/ 135970 w 379452"/>
              <a:gd name="connsiteY2" fmla="*/ 13832 h 383883"/>
              <a:gd name="connsiteX3" fmla="*/ 371555 w 379452"/>
              <a:gd name="connsiteY3" fmla="*/ 13832 h 383883"/>
              <a:gd name="connsiteX4" fmla="*/ 362665 w 379452"/>
              <a:gd name="connsiteY4" fmla="*/ 177027 h 383883"/>
              <a:gd name="connsiteX5" fmla="*/ 219790 w 379452"/>
              <a:gd name="connsiteY5" fmla="*/ 209412 h 383883"/>
              <a:gd name="connsiteX6" fmla="*/ 200740 w 379452"/>
              <a:gd name="connsiteY6" fmla="*/ 360542 h 383883"/>
              <a:gd name="connsiteX7" fmla="*/ 19765 w 379452"/>
              <a:gd name="connsiteY7" fmla="*/ 369432 h 383883"/>
              <a:gd name="connsiteX8" fmla="*/ 15320 w 379452"/>
              <a:gd name="connsiteY8" fmla="*/ 224017 h 383883"/>
              <a:gd name="connsiteX0" fmla="*/ 15320 w 375439"/>
              <a:gd name="connsiteY0" fmla="*/ 224017 h 383883"/>
              <a:gd name="connsiteX1" fmla="*/ 104220 w 375439"/>
              <a:gd name="connsiteY1" fmla="*/ 189727 h 383883"/>
              <a:gd name="connsiteX2" fmla="*/ 135970 w 375439"/>
              <a:gd name="connsiteY2" fmla="*/ 13832 h 383883"/>
              <a:gd name="connsiteX3" fmla="*/ 371555 w 375439"/>
              <a:gd name="connsiteY3" fmla="*/ 13832 h 383883"/>
              <a:gd name="connsiteX4" fmla="*/ 362665 w 375439"/>
              <a:gd name="connsiteY4" fmla="*/ 177027 h 383883"/>
              <a:gd name="connsiteX5" fmla="*/ 219790 w 375439"/>
              <a:gd name="connsiteY5" fmla="*/ 209412 h 383883"/>
              <a:gd name="connsiteX6" fmla="*/ 200740 w 375439"/>
              <a:gd name="connsiteY6" fmla="*/ 360542 h 383883"/>
              <a:gd name="connsiteX7" fmla="*/ 19765 w 375439"/>
              <a:gd name="connsiteY7" fmla="*/ 369432 h 383883"/>
              <a:gd name="connsiteX8" fmla="*/ 15320 w 375439"/>
              <a:gd name="connsiteY8" fmla="*/ 224017 h 383883"/>
              <a:gd name="connsiteX0" fmla="*/ 15320 w 375439"/>
              <a:gd name="connsiteY0" fmla="*/ 217218 h 377084"/>
              <a:gd name="connsiteX1" fmla="*/ 104220 w 375439"/>
              <a:gd name="connsiteY1" fmla="*/ 182928 h 377084"/>
              <a:gd name="connsiteX2" fmla="*/ 135970 w 375439"/>
              <a:gd name="connsiteY2" fmla="*/ 7033 h 377084"/>
              <a:gd name="connsiteX3" fmla="*/ 371555 w 375439"/>
              <a:gd name="connsiteY3" fmla="*/ 7033 h 377084"/>
              <a:gd name="connsiteX4" fmla="*/ 362665 w 375439"/>
              <a:gd name="connsiteY4" fmla="*/ 170228 h 377084"/>
              <a:gd name="connsiteX5" fmla="*/ 219790 w 375439"/>
              <a:gd name="connsiteY5" fmla="*/ 202613 h 377084"/>
              <a:gd name="connsiteX6" fmla="*/ 200740 w 375439"/>
              <a:gd name="connsiteY6" fmla="*/ 353743 h 377084"/>
              <a:gd name="connsiteX7" fmla="*/ 19765 w 375439"/>
              <a:gd name="connsiteY7" fmla="*/ 362633 h 377084"/>
              <a:gd name="connsiteX8" fmla="*/ 15320 w 375439"/>
              <a:gd name="connsiteY8" fmla="*/ 217218 h 377084"/>
              <a:gd name="connsiteX0" fmla="*/ 15320 w 375439"/>
              <a:gd name="connsiteY0" fmla="*/ 217218 h 377084"/>
              <a:gd name="connsiteX1" fmla="*/ 104220 w 375439"/>
              <a:gd name="connsiteY1" fmla="*/ 182928 h 377084"/>
              <a:gd name="connsiteX2" fmla="*/ 135970 w 375439"/>
              <a:gd name="connsiteY2" fmla="*/ 7033 h 377084"/>
              <a:gd name="connsiteX3" fmla="*/ 371555 w 375439"/>
              <a:gd name="connsiteY3" fmla="*/ 7033 h 377084"/>
              <a:gd name="connsiteX4" fmla="*/ 362665 w 375439"/>
              <a:gd name="connsiteY4" fmla="*/ 170228 h 377084"/>
              <a:gd name="connsiteX5" fmla="*/ 219790 w 375439"/>
              <a:gd name="connsiteY5" fmla="*/ 202613 h 377084"/>
              <a:gd name="connsiteX6" fmla="*/ 200740 w 375439"/>
              <a:gd name="connsiteY6" fmla="*/ 353743 h 377084"/>
              <a:gd name="connsiteX7" fmla="*/ 19765 w 375439"/>
              <a:gd name="connsiteY7" fmla="*/ 362633 h 377084"/>
              <a:gd name="connsiteX8" fmla="*/ 15320 w 375439"/>
              <a:gd name="connsiteY8" fmla="*/ 217218 h 377084"/>
              <a:gd name="connsiteX0" fmla="*/ 13211 w 373330"/>
              <a:gd name="connsiteY0" fmla="*/ 217218 h 377084"/>
              <a:gd name="connsiteX1" fmla="*/ 102111 w 373330"/>
              <a:gd name="connsiteY1" fmla="*/ 182928 h 377084"/>
              <a:gd name="connsiteX2" fmla="*/ 133861 w 373330"/>
              <a:gd name="connsiteY2" fmla="*/ 7033 h 377084"/>
              <a:gd name="connsiteX3" fmla="*/ 369446 w 373330"/>
              <a:gd name="connsiteY3" fmla="*/ 7033 h 377084"/>
              <a:gd name="connsiteX4" fmla="*/ 360556 w 373330"/>
              <a:gd name="connsiteY4" fmla="*/ 170228 h 377084"/>
              <a:gd name="connsiteX5" fmla="*/ 217681 w 373330"/>
              <a:gd name="connsiteY5" fmla="*/ 202613 h 377084"/>
              <a:gd name="connsiteX6" fmla="*/ 198631 w 373330"/>
              <a:gd name="connsiteY6" fmla="*/ 353743 h 377084"/>
              <a:gd name="connsiteX7" fmla="*/ 17656 w 373330"/>
              <a:gd name="connsiteY7" fmla="*/ 362633 h 377084"/>
              <a:gd name="connsiteX8" fmla="*/ 13211 w 373330"/>
              <a:gd name="connsiteY8" fmla="*/ 217218 h 377084"/>
              <a:gd name="connsiteX0" fmla="*/ 16360 w 376479"/>
              <a:gd name="connsiteY0" fmla="*/ 217218 h 367633"/>
              <a:gd name="connsiteX1" fmla="*/ 105260 w 376479"/>
              <a:gd name="connsiteY1" fmla="*/ 182928 h 367633"/>
              <a:gd name="connsiteX2" fmla="*/ 137010 w 376479"/>
              <a:gd name="connsiteY2" fmla="*/ 7033 h 367633"/>
              <a:gd name="connsiteX3" fmla="*/ 372595 w 376479"/>
              <a:gd name="connsiteY3" fmla="*/ 7033 h 367633"/>
              <a:gd name="connsiteX4" fmla="*/ 363705 w 376479"/>
              <a:gd name="connsiteY4" fmla="*/ 170228 h 367633"/>
              <a:gd name="connsiteX5" fmla="*/ 220830 w 376479"/>
              <a:gd name="connsiteY5" fmla="*/ 202613 h 367633"/>
              <a:gd name="connsiteX6" fmla="*/ 201780 w 376479"/>
              <a:gd name="connsiteY6" fmla="*/ 353743 h 367633"/>
              <a:gd name="connsiteX7" fmla="*/ 20805 w 376479"/>
              <a:gd name="connsiteY7" fmla="*/ 362633 h 367633"/>
              <a:gd name="connsiteX8" fmla="*/ 16360 w 376479"/>
              <a:gd name="connsiteY8" fmla="*/ 217218 h 367633"/>
              <a:gd name="connsiteX0" fmla="*/ 7979 w 368098"/>
              <a:gd name="connsiteY0" fmla="*/ 217218 h 366576"/>
              <a:gd name="connsiteX1" fmla="*/ 96879 w 368098"/>
              <a:gd name="connsiteY1" fmla="*/ 182928 h 366576"/>
              <a:gd name="connsiteX2" fmla="*/ 128629 w 368098"/>
              <a:gd name="connsiteY2" fmla="*/ 7033 h 366576"/>
              <a:gd name="connsiteX3" fmla="*/ 364214 w 368098"/>
              <a:gd name="connsiteY3" fmla="*/ 7033 h 366576"/>
              <a:gd name="connsiteX4" fmla="*/ 355324 w 368098"/>
              <a:gd name="connsiteY4" fmla="*/ 170228 h 366576"/>
              <a:gd name="connsiteX5" fmla="*/ 212449 w 368098"/>
              <a:gd name="connsiteY5" fmla="*/ 202613 h 366576"/>
              <a:gd name="connsiteX6" fmla="*/ 193399 w 368098"/>
              <a:gd name="connsiteY6" fmla="*/ 353743 h 366576"/>
              <a:gd name="connsiteX7" fmla="*/ 28299 w 368098"/>
              <a:gd name="connsiteY7" fmla="*/ 359458 h 366576"/>
              <a:gd name="connsiteX8" fmla="*/ 7979 w 368098"/>
              <a:gd name="connsiteY8" fmla="*/ 217218 h 366576"/>
              <a:gd name="connsiteX0" fmla="*/ 5283 w 365402"/>
              <a:gd name="connsiteY0" fmla="*/ 217218 h 367785"/>
              <a:gd name="connsiteX1" fmla="*/ 94183 w 365402"/>
              <a:gd name="connsiteY1" fmla="*/ 182928 h 367785"/>
              <a:gd name="connsiteX2" fmla="*/ 125933 w 365402"/>
              <a:gd name="connsiteY2" fmla="*/ 7033 h 367785"/>
              <a:gd name="connsiteX3" fmla="*/ 361518 w 365402"/>
              <a:gd name="connsiteY3" fmla="*/ 7033 h 367785"/>
              <a:gd name="connsiteX4" fmla="*/ 352628 w 365402"/>
              <a:gd name="connsiteY4" fmla="*/ 170228 h 367785"/>
              <a:gd name="connsiteX5" fmla="*/ 209753 w 365402"/>
              <a:gd name="connsiteY5" fmla="*/ 202613 h 367785"/>
              <a:gd name="connsiteX6" fmla="*/ 178003 w 365402"/>
              <a:gd name="connsiteY6" fmla="*/ 334693 h 367785"/>
              <a:gd name="connsiteX7" fmla="*/ 25603 w 365402"/>
              <a:gd name="connsiteY7" fmla="*/ 359458 h 367785"/>
              <a:gd name="connsiteX8" fmla="*/ 5283 w 365402"/>
              <a:gd name="connsiteY8" fmla="*/ 217218 h 367785"/>
              <a:gd name="connsiteX0" fmla="*/ 5283 w 365402"/>
              <a:gd name="connsiteY0" fmla="*/ 217218 h 367785"/>
              <a:gd name="connsiteX1" fmla="*/ 94183 w 365402"/>
              <a:gd name="connsiteY1" fmla="*/ 182928 h 367785"/>
              <a:gd name="connsiteX2" fmla="*/ 125933 w 365402"/>
              <a:gd name="connsiteY2" fmla="*/ 7033 h 367785"/>
              <a:gd name="connsiteX3" fmla="*/ 361518 w 365402"/>
              <a:gd name="connsiteY3" fmla="*/ 7033 h 367785"/>
              <a:gd name="connsiteX4" fmla="*/ 352628 w 365402"/>
              <a:gd name="connsiteY4" fmla="*/ 170228 h 367785"/>
              <a:gd name="connsiteX5" fmla="*/ 209753 w 365402"/>
              <a:gd name="connsiteY5" fmla="*/ 202613 h 367785"/>
              <a:gd name="connsiteX6" fmla="*/ 178003 w 365402"/>
              <a:gd name="connsiteY6" fmla="*/ 334693 h 367785"/>
              <a:gd name="connsiteX7" fmla="*/ 25603 w 365402"/>
              <a:gd name="connsiteY7" fmla="*/ 359458 h 367785"/>
              <a:gd name="connsiteX8" fmla="*/ 5283 w 365402"/>
              <a:gd name="connsiteY8" fmla="*/ 217218 h 367785"/>
              <a:gd name="connsiteX0" fmla="*/ 5410 w 365529"/>
              <a:gd name="connsiteY0" fmla="*/ 217218 h 369796"/>
              <a:gd name="connsiteX1" fmla="*/ 94310 w 365529"/>
              <a:gd name="connsiteY1" fmla="*/ 182928 h 369796"/>
              <a:gd name="connsiteX2" fmla="*/ 126060 w 365529"/>
              <a:gd name="connsiteY2" fmla="*/ 7033 h 369796"/>
              <a:gd name="connsiteX3" fmla="*/ 361645 w 365529"/>
              <a:gd name="connsiteY3" fmla="*/ 7033 h 369796"/>
              <a:gd name="connsiteX4" fmla="*/ 352755 w 365529"/>
              <a:gd name="connsiteY4" fmla="*/ 170228 h 369796"/>
              <a:gd name="connsiteX5" fmla="*/ 209880 w 365529"/>
              <a:gd name="connsiteY5" fmla="*/ 202613 h 369796"/>
              <a:gd name="connsiteX6" fmla="*/ 181305 w 365529"/>
              <a:gd name="connsiteY6" fmla="*/ 341043 h 369796"/>
              <a:gd name="connsiteX7" fmla="*/ 25730 w 365529"/>
              <a:gd name="connsiteY7" fmla="*/ 359458 h 369796"/>
              <a:gd name="connsiteX8" fmla="*/ 5410 w 365529"/>
              <a:gd name="connsiteY8" fmla="*/ 217218 h 369796"/>
              <a:gd name="connsiteX0" fmla="*/ 5410 w 365529"/>
              <a:gd name="connsiteY0" fmla="*/ 217218 h 357238"/>
              <a:gd name="connsiteX1" fmla="*/ 94310 w 365529"/>
              <a:gd name="connsiteY1" fmla="*/ 182928 h 357238"/>
              <a:gd name="connsiteX2" fmla="*/ 126060 w 365529"/>
              <a:gd name="connsiteY2" fmla="*/ 7033 h 357238"/>
              <a:gd name="connsiteX3" fmla="*/ 361645 w 365529"/>
              <a:gd name="connsiteY3" fmla="*/ 7033 h 357238"/>
              <a:gd name="connsiteX4" fmla="*/ 352755 w 365529"/>
              <a:gd name="connsiteY4" fmla="*/ 170228 h 357238"/>
              <a:gd name="connsiteX5" fmla="*/ 209880 w 365529"/>
              <a:gd name="connsiteY5" fmla="*/ 202613 h 357238"/>
              <a:gd name="connsiteX6" fmla="*/ 181305 w 365529"/>
              <a:gd name="connsiteY6" fmla="*/ 341043 h 357238"/>
              <a:gd name="connsiteX7" fmla="*/ 25730 w 365529"/>
              <a:gd name="connsiteY7" fmla="*/ 337233 h 357238"/>
              <a:gd name="connsiteX8" fmla="*/ 5410 w 365529"/>
              <a:gd name="connsiteY8" fmla="*/ 217218 h 357238"/>
              <a:gd name="connsiteX0" fmla="*/ 7202 w 367321"/>
              <a:gd name="connsiteY0" fmla="*/ 217218 h 351683"/>
              <a:gd name="connsiteX1" fmla="*/ 96102 w 367321"/>
              <a:gd name="connsiteY1" fmla="*/ 182928 h 351683"/>
              <a:gd name="connsiteX2" fmla="*/ 127852 w 367321"/>
              <a:gd name="connsiteY2" fmla="*/ 7033 h 351683"/>
              <a:gd name="connsiteX3" fmla="*/ 363437 w 367321"/>
              <a:gd name="connsiteY3" fmla="*/ 7033 h 351683"/>
              <a:gd name="connsiteX4" fmla="*/ 354547 w 367321"/>
              <a:gd name="connsiteY4" fmla="*/ 170228 h 351683"/>
              <a:gd name="connsiteX5" fmla="*/ 211672 w 367321"/>
              <a:gd name="connsiteY5" fmla="*/ 202613 h 351683"/>
              <a:gd name="connsiteX6" fmla="*/ 183097 w 367321"/>
              <a:gd name="connsiteY6" fmla="*/ 341043 h 351683"/>
              <a:gd name="connsiteX7" fmla="*/ 27522 w 367321"/>
              <a:gd name="connsiteY7" fmla="*/ 337233 h 351683"/>
              <a:gd name="connsiteX8" fmla="*/ 7202 w 367321"/>
              <a:gd name="connsiteY8" fmla="*/ 217218 h 351683"/>
              <a:gd name="connsiteX0" fmla="*/ 7202 w 367321"/>
              <a:gd name="connsiteY0" fmla="*/ 217218 h 353212"/>
              <a:gd name="connsiteX1" fmla="*/ 96102 w 367321"/>
              <a:gd name="connsiteY1" fmla="*/ 182928 h 353212"/>
              <a:gd name="connsiteX2" fmla="*/ 127852 w 367321"/>
              <a:gd name="connsiteY2" fmla="*/ 7033 h 353212"/>
              <a:gd name="connsiteX3" fmla="*/ 363437 w 367321"/>
              <a:gd name="connsiteY3" fmla="*/ 7033 h 353212"/>
              <a:gd name="connsiteX4" fmla="*/ 354547 w 367321"/>
              <a:gd name="connsiteY4" fmla="*/ 170228 h 353212"/>
              <a:gd name="connsiteX5" fmla="*/ 211672 w 367321"/>
              <a:gd name="connsiteY5" fmla="*/ 202613 h 353212"/>
              <a:gd name="connsiteX6" fmla="*/ 183097 w 367321"/>
              <a:gd name="connsiteY6" fmla="*/ 341043 h 353212"/>
              <a:gd name="connsiteX7" fmla="*/ 27522 w 367321"/>
              <a:gd name="connsiteY7" fmla="*/ 343583 h 353212"/>
              <a:gd name="connsiteX8" fmla="*/ 7202 w 367321"/>
              <a:gd name="connsiteY8" fmla="*/ 217218 h 353212"/>
              <a:gd name="connsiteX0" fmla="*/ 5542 w 365661"/>
              <a:gd name="connsiteY0" fmla="*/ 217218 h 351688"/>
              <a:gd name="connsiteX1" fmla="*/ 94442 w 365661"/>
              <a:gd name="connsiteY1" fmla="*/ 182928 h 351688"/>
              <a:gd name="connsiteX2" fmla="*/ 126192 w 365661"/>
              <a:gd name="connsiteY2" fmla="*/ 7033 h 351688"/>
              <a:gd name="connsiteX3" fmla="*/ 361777 w 365661"/>
              <a:gd name="connsiteY3" fmla="*/ 7033 h 351688"/>
              <a:gd name="connsiteX4" fmla="*/ 352887 w 365661"/>
              <a:gd name="connsiteY4" fmla="*/ 170228 h 351688"/>
              <a:gd name="connsiteX5" fmla="*/ 210012 w 365661"/>
              <a:gd name="connsiteY5" fmla="*/ 202613 h 351688"/>
              <a:gd name="connsiteX6" fmla="*/ 184612 w 365661"/>
              <a:gd name="connsiteY6" fmla="*/ 321993 h 351688"/>
              <a:gd name="connsiteX7" fmla="*/ 25862 w 365661"/>
              <a:gd name="connsiteY7" fmla="*/ 343583 h 351688"/>
              <a:gd name="connsiteX8" fmla="*/ 5542 w 365661"/>
              <a:gd name="connsiteY8" fmla="*/ 217218 h 351688"/>
              <a:gd name="connsiteX0" fmla="*/ 6093 w 366212"/>
              <a:gd name="connsiteY0" fmla="*/ 217218 h 355253"/>
              <a:gd name="connsiteX1" fmla="*/ 94993 w 366212"/>
              <a:gd name="connsiteY1" fmla="*/ 182928 h 355253"/>
              <a:gd name="connsiteX2" fmla="*/ 126743 w 366212"/>
              <a:gd name="connsiteY2" fmla="*/ 7033 h 355253"/>
              <a:gd name="connsiteX3" fmla="*/ 362328 w 366212"/>
              <a:gd name="connsiteY3" fmla="*/ 7033 h 355253"/>
              <a:gd name="connsiteX4" fmla="*/ 353438 w 366212"/>
              <a:gd name="connsiteY4" fmla="*/ 170228 h 355253"/>
              <a:gd name="connsiteX5" fmla="*/ 210563 w 366212"/>
              <a:gd name="connsiteY5" fmla="*/ 202613 h 355253"/>
              <a:gd name="connsiteX6" fmla="*/ 197863 w 366212"/>
              <a:gd name="connsiteY6" fmla="*/ 331518 h 355253"/>
              <a:gd name="connsiteX7" fmla="*/ 26413 w 366212"/>
              <a:gd name="connsiteY7" fmla="*/ 343583 h 355253"/>
              <a:gd name="connsiteX8" fmla="*/ 6093 w 366212"/>
              <a:gd name="connsiteY8" fmla="*/ 217218 h 355253"/>
              <a:gd name="connsiteX0" fmla="*/ 6093 w 366212"/>
              <a:gd name="connsiteY0" fmla="*/ 217218 h 355253"/>
              <a:gd name="connsiteX1" fmla="*/ 94993 w 366212"/>
              <a:gd name="connsiteY1" fmla="*/ 182928 h 355253"/>
              <a:gd name="connsiteX2" fmla="*/ 126743 w 366212"/>
              <a:gd name="connsiteY2" fmla="*/ 7033 h 355253"/>
              <a:gd name="connsiteX3" fmla="*/ 362328 w 366212"/>
              <a:gd name="connsiteY3" fmla="*/ 7033 h 355253"/>
              <a:gd name="connsiteX4" fmla="*/ 353438 w 366212"/>
              <a:gd name="connsiteY4" fmla="*/ 170228 h 355253"/>
              <a:gd name="connsiteX5" fmla="*/ 210563 w 366212"/>
              <a:gd name="connsiteY5" fmla="*/ 202613 h 355253"/>
              <a:gd name="connsiteX6" fmla="*/ 197863 w 366212"/>
              <a:gd name="connsiteY6" fmla="*/ 331518 h 355253"/>
              <a:gd name="connsiteX7" fmla="*/ 26413 w 366212"/>
              <a:gd name="connsiteY7" fmla="*/ 343583 h 355253"/>
              <a:gd name="connsiteX8" fmla="*/ 6093 w 366212"/>
              <a:gd name="connsiteY8" fmla="*/ 217218 h 355253"/>
              <a:gd name="connsiteX0" fmla="*/ 6093 w 365668"/>
              <a:gd name="connsiteY0" fmla="*/ 217218 h 355253"/>
              <a:gd name="connsiteX1" fmla="*/ 94993 w 365668"/>
              <a:gd name="connsiteY1" fmla="*/ 182928 h 355253"/>
              <a:gd name="connsiteX2" fmla="*/ 126743 w 365668"/>
              <a:gd name="connsiteY2" fmla="*/ 7033 h 355253"/>
              <a:gd name="connsiteX3" fmla="*/ 352803 w 365668"/>
              <a:gd name="connsiteY3" fmla="*/ 7033 h 355253"/>
              <a:gd name="connsiteX4" fmla="*/ 353438 w 365668"/>
              <a:gd name="connsiteY4" fmla="*/ 170228 h 355253"/>
              <a:gd name="connsiteX5" fmla="*/ 210563 w 365668"/>
              <a:gd name="connsiteY5" fmla="*/ 202613 h 355253"/>
              <a:gd name="connsiteX6" fmla="*/ 197863 w 365668"/>
              <a:gd name="connsiteY6" fmla="*/ 331518 h 355253"/>
              <a:gd name="connsiteX7" fmla="*/ 26413 w 365668"/>
              <a:gd name="connsiteY7" fmla="*/ 343583 h 355253"/>
              <a:gd name="connsiteX8" fmla="*/ 6093 w 365668"/>
              <a:gd name="connsiteY8" fmla="*/ 217218 h 355253"/>
              <a:gd name="connsiteX0" fmla="*/ 6093 w 358718"/>
              <a:gd name="connsiteY0" fmla="*/ 217218 h 355253"/>
              <a:gd name="connsiteX1" fmla="*/ 94993 w 358718"/>
              <a:gd name="connsiteY1" fmla="*/ 182928 h 355253"/>
              <a:gd name="connsiteX2" fmla="*/ 126743 w 358718"/>
              <a:gd name="connsiteY2" fmla="*/ 7033 h 355253"/>
              <a:gd name="connsiteX3" fmla="*/ 352803 w 358718"/>
              <a:gd name="connsiteY3" fmla="*/ 7033 h 355253"/>
              <a:gd name="connsiteX4" fmla="*/ 340738 w 358718"/>
              <a:gd name="connsiteY4" fmla="*/ 170228 h 355253"/>
              <a:gd name="connsiteX5" fmla="*/ 210563 w 358718"/>
              <a:gd name="connsiteY5" fmla="*/ 202613 h 355253"/>
              <a:gd name="connsiteX6" fmla="*/ 197863 w 358718"/>
              <a:gd name="connsiteY6" fmla="*/ 331518 h 355253"/>
              <a:gd name="connsiteX7" fmla="*/ 26413 w 358718"/>
              <a:gd name="connsiteY7" fmla="*/ 343583 h 355253"/>
              <a:gd name="connsiteX8" fmla="*/ 6093 w 358718"/>
              <a:gd name="connsiteY8" fmla="*/ 217218 h 355253"/>
              <a:gd name="connsiteX0" fmla="*/ 6093 w 356239"/>
              <a:gd name="connsiteY0" fmla="*/ 217218 h 355253"/>
              <a:gd name="connsiteX1" fmla="*/ 94993 w 356239"/>
              <a:gd name="connsiteY1" fmla="*/ 182928 h 355253"/>
              <a:gd name="connsiteX2" fmla="*/ 126743 w 356239"/>
              <a:gd name="connsiteY2" fmla="*/ 7033 h 355253"/>
              <a:gd name="connsiteX3" fmla="*/ 352803 w 356239"/>
              <a:gd name="connsiteY3" fmla="*/ 7033 h 355253"/>
              <a:gd name="connsiteX4" fmla="*/ 340738 w 356239"/>
              <a:gd name="connsiteY4" fmla="*/ 170228 h 355253"/>
              <a:gd name="connsiteX5" fmla="*/ 210563 w 356239"/>
              <a:gd name="connsiteY5" fmla="*/ 202613 h 355253"/>
              <a:gd name="connsiteX6" fmla="*/ 197863 w 356239"/>
              <a:gd name="connsiteY6" fmla="*/ 331518 h 355253"/>
              <a:gd name="connsiteX7" fmla="*/ 26413 w 356239"/>
              <a:gd name="connsiteY7" fmla="*/ 343583 h 355253"/>
              <a:gd name="connsiteX8" fmla="*/ 6093 w 356239"/>
              <a:gd name="connsiteY8" fmla="*/ 217218 h 355253"/>
              <a:gd name="connsiteX0" fmla="*/ 6093 w 354437"/>
              <a:gd name="connsiteY0" fmla="*/ 217218 h 355253"/>
              <a:gd name="connsiteX1" fmla="*/ 94993 w 354437"/>
              <a:gd name="connsiteY1" fmla="*/ 182928 h 355253"/>
              <a:gd name="connsiteX2" fmla="*/ 126743 w 354437"/>
              <a:gd name="connsiteY2" fmla="*/ 7033 h 355253"/>
              <a:gd name="connsiteX3" fmla="*/ 352803 w 354437"/>
              <a:gd name="connsiteY3" fmla="*/ 7033 h 355253"/>
              <a:gd name="connsiteX4" fmla="*/ 340738 w 354437"/>
              <a:gd name="connsiteY4" fmla="*/ 170228 h 355253"/>
              <a:gd name="connsiteX5" fmla="*/ 210563 w 354437"/>
              <a:gd name="connsiteY5" fmla="*/ 202613 h 355253"/>
              <a:gd name="connsiteX6" fmla="*/ 197863 w 354437"/>
              <a:gd name="connsiteY6" fmla="*/ 331518 h 355253"/>
              <a:gd name="connsiteX7" fmla="*/ 26413 w 354437"/>
              <a:gd name="connsiteY7" fmla="*/ 343583 h 355253"/>
              <a:gd name="connsiteX8" fmla="*/ 6093 w 354437"/>
              <a:gd name="connsiteY8" fmla="*/ 217218 h 355253"/>
              <a:gd name="connsiteX0" fmla="*/ 6093 w 354263"/>
              <a:gd name="connsiteY0" fmla="*/ 217218 h 355253"/>
              <a:gd name="connsiteX1" fmla="*/ 94993 w 354263"/>
              <a:gd name="connsiteY1" fmla="*/ 182928 h 355253"/>
              <a:gd name="connsiteX2" fmla="*/ 126743 w 354263"/>
              <a:gd name="connsiteY2" fmla="*/ 7033 h 355253"/>
              <a:gd name="connsiteX3" fmla="*/ 352803 w 354263"/>
              <a:gd name="connsiteY3" fmla="*/ 7033 h 355253"/>
              <a:gd name="connsiteX4" fmla="*/ 337563 w 354263"/>
              <a:gd name="connsiteY4" fmla="*/ 176578 h 355253"/>
              <a:gd name="connsiteX5" fmla="*/ 210563 w 354263"/>
              <a:gd name="connsiteY5" fmla="*/ 202613 h 355253"/>
              <a:gd name="connsiteX6" fmla="*/ 197863 w 354263"/>
              <a:gd name="connsiteY6" fmla="*/ 331518 h 355253"/>
              <a:gd name="connsiteX7" fmla="*/ 26413 w 354263"/>
              <a:gd name="connsiteY7" fmla="*/ 343583 h 355253"/>
              <a:gd name="connsiteX8" fmla="*/ 6093 w 354263"/>
              <a:gd name="connsiteY8" fmla="*/ 217218 h 35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263" h="355253">
                <a:moveTo>
                  <a:pt x="6093" y="217218"/>
                </a:moveTo>
                <a:cubicBezTo>
                  <a:pt x="6410" y="167688"/>
                  <a:pt x="74885" y="217959"/>
                  <a:pt x="94993" y="182928"/>
                </a:cubicBezTo>
                <a:cubicBezTo>
                  <a:pt x="115101" y="147897"/>
                  <a:pt x="81658" y="21003"/>
                  <a:pt x="126743" y="7033"/>
                </a:cubicBezTo>
                <a:cubicBezTo>
                  <a:pt x="171828" y="-6937"/>
                  <a:pt x="300733" y="3646"/>
                  <a:pt x="352803" y="7033"/>
                </a:cubicBezTo>
                <a:cubicBezTo>
                  <a:pt x="360423" y="64395"/>
                  <a:pt x="335644" y="129152"/>
                  <a:pt x="337563" y="176578"/>
                </a:cubicBezTo>
                <a:cubicBezTo>
                  <a:pt x="338220" y="192818"/>
                  <a:pt x="241255" y="169911"/>
                  <a:pt x="210563" y="202613"/>
                </a:cubicBezTo>
                <a:cubicBezTo>
                  <a:pt x="187703" y="243253"/>
                  <a:pt x="204213" y="276273"/>
                  <a:pt x="197863" y="331518"/>
                </a:cubicBezTo>
                <a:cubicBezTo>
                  <a:pt x="159763" y="358188"/>
                  <a:pt x="58375" y="362633"/>
                  <a:pt x="26413" y="343583"/>
                </a:cubicBezTo>
                <a:cubicBezTo>
                  <a:pt x="-5549" y="324533"/>
                  <a:pt x="-3220" y="255530"/>
                  <a:pt x="6093" y="21721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7585962" y="4536051"/>
            <a:ext cx="480405" cy="448290"/>
          </a:xfrm>
          <a:custGeom>
            <a:avLst/>
            <a:gdLst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90500 w 427375"/>
              <a:gd name="connsiteY4" fmla="*/ 11430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71450 w 427375"/>
              <a:gd name="connsiteY4" fmla="*/ 9525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71450 w 427375"/>
              <a:gd name="connsiteY4" fmla="*/ 9525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35890 w 427375"/>
              <a:gd name="connsiteY2" fmla="*/ 192405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38100 w 427375"/>
              <a:gd name="connsiteY0" fmla="*/ 236220 h 482074"/>
              <a:gd name="connsiteX1" fmla="*/ 76200 w 427375"/>
              <a:gd name="connsiteY1" fmla="*/ 220980 h 482074"/>
              <a:gd name="connsiteX2" fmla="*/ 135890 w 427375"/>
              <a:gd name="connsiteY2" fmla="*/ 192405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0" fmla="*/ 38100 w 427375"/>
              <a:gd name="connsiteY0" fmla="*/ 236220 h 482074"/>
              <a:gd name="connsiteX1" fmla="*/ 135890 w 427375"/>
              <a:gd name="connsiteY1" fmla="*/ 192405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23" fmla="*/ 38100 w 427375"/>
              <a:gd name="connsiteY23" fmla="*/ 236220 h 482074"/>
              <a:gd name="connsiteX0" fmla="*/ 15240 w 427375"/>
              <a:gd name="connsiteY0" fmla="*/ 289560 h 482074"/>
              <a:gd name="connsiteX1" fmla="*/ 135890 w 427375"/>
              <a:gd name="connsiteY1" fmla="*/ 192405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40 w 427375"/>
              <a:gd name="connsiteY0" fmla="*/ 289560 h 482074"/>
              <a:gd name="connsiteX1" fmla="*/ 116840 w 427375"/>
              <a:gd name="connsiteY1" fmla="*/ 227330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40 w 427375"/>
              <a:gd name="connsiteY0" fmla="*/ 289560 h 482074"/>
              <a:gd name="connsiteX1" fmla="*/ 116840 w 427375"/>
              <a:gd name="connsiteY1" fmla="*/ 227330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63 w 427398"/>
              <a:gd name="connsiteY0" fmla="*/ 289560 h 480060"/>
              <a:gd name="connsiteX1" fmla="*/ 116863 w 427398"/>
              <a:gd name="connsiteY1" fmla="*/ 227330 h 480060"/>
              <a:gd name="connsiteX2" fmla="*/ 167663 w 427398"/>
              <a:gd name="connsiteY2" fmla="*/ 160020 h 480060"/>
              <a:gd name="connsiteX3" fmla="*/ 152423 w 427398"/>
              <a:gd name="connsiteY3" fmla="*/ 92075 h 480060"/>
              <a:gd name="connsiteX4" fmla="*/ 243863 w 427398"/>
              <a:gd name="connsiteY4" fmla="*/ 45720 h 480060"/>
              <a:gd name="connsiteX5" fmla="*/ 281963 w 427398"/>
              <a:gd name="connsiteY5" fmla="*/ 0 h 480060"/>
              <a:gd name="connsiteX6" fmla="*/ 350543 w 427398"/>
              <a:gd name="connsiteY6" fmla="*/ 7620 h 480060"/>
              <a:gd name="connsiteX7" fmla="*/ 388643 w 427398"/>
              <a:gd name="connsiteY7" fmla="*/ 45720 h 480060"/>
              <a:gd name="connsiteX8" fmla="*/ 396263 w 427398"/>
              <a:gd name="connsiteY8" fmla="*/ 68580 h 480060"/>
              <a:gd name="connsiteX9" fmla="*/ 419123 w 427398"/>
              <a:gd name="connsiteY9" fmla="*/ 76200 h 480060"/>
              <a:gd name="connsiteX10" fmla="*/ 403883 w 427398"/>
              <a:gd name="connsiteY10" fmla="*/ 160020 h 480060"/>
              <a:gd name="connsiteX11" fmla="*/ 396263 w 427398"/>
              <a:gd name="connsiteY11" fmla="*/ 182880 h 480060"/>
              <a:gd name="connsiteX12" fmla="*/ 312443 w 427398"/>
              <a:gd name="connsiteY12" fmla="*/ 236220 h 480060"/>
              <a:gd name="connsiteX13" fmla="*/ 266723 w 427398"/>
              <a:gd name="connsiteY13" fmla="*/ 274320 h 480060"/>
              <a:gd name="connsiteX14" fmla="*/ 251483 w 427398"/>
              <a:gd name="connsiteY14" fmla="*/ 297180 h 480060"/>
              <a:gd name="connsiteX15" fmla="*/ 228623 w 427398"/>
              <a:gd name="connsiteY15" fmla="*/ 396240 h 480060"/>
              <a:gd name="connsiteX16" fmla="*/ 221003 w 427398"/>
              <a:gd name="connsiteY16" fmla="*/ 426720 h 480060"/>
              <a:gd name="connsiteX17" fmla="*/ 198143 w 427398"/>
              <a:gd name="connsiteY17" fmla="*/ 472440 h 480060"/>
              <a:gd name="connsiteX18" fmla="*/ 175283 w 427398"/>
              <a:gd name="connsiteY18" fmla="*/ 480060 h 480060"/>
              <a:gd name="connsiteX19" fmla="*/ 22883 w 427398"/>
              <a:gd name="connsiteY19" fmla="*/ 457200 h 480060"/>
              <a:gd name="connsiteX20" fmla="*/ 23 w 427398"/>
              <a:gd name="connsiteY20" fmla="*/ 411480 h 480060"/>
              <a:gd name="connsiteX21" fmla="*/ 15263 w 427398"/>
              <a:gd name="connsiteY21" fmla="*/ 289560 h 480060"/>
              <a:gd name="connsiteX0" fmla="*/ 12105 w 424240"/>
              <a:gd name="connsiteY0" fmla="*/ 289560 h 480159"/>
              <a:gd name="connsiteX1" fmla="*/ 113705 w 424240"/>
              <a:gd name="connsiteY1" fmla="*/ 227330 h 480159"/>
              <a:gd name="connsiteX2" fmla="*/ 164505 w 424240"/>
              <a:gd name="connsiteY2" fmla="*/ 160020 h 480159"/>
              <a:gd name="connsiteX3" fmla="*/ 149265 w 424240"/>
              <a:gd name="connsiteY3" fmla="*/ 92075 h 480159"/>
              <a:gd name="connsiteX4" fmla="*/ 240705 w 424240"/>
              <a:gd name="connsiteY4" fmla="*/ 45720 h 480159"/>
              <a:gd name="connsiteX5" fmla="*/ 278805 w 424240"/>
              <a:gd name="connsiteY5" fmla="*/ 0 h 480159"/>
              <a:gd name="connsiteX6" fmla="*/ 347385 w 424240"/>
              <a:gd name="connsiteY6" fmla="*/ 7620 h 480159"/>
              <a:gd name="connsiteX7" fmla="*/ 385485 w 424240"/>
              <a:gd name="connsiteY7" fmla="*/ 45720 h 480159"/>
              <a:gd name="connsiteX8" fmla="*/ 393105 w 424240"/>
              <a:gd name="connsiteY8" fmla="*/ 68580 h 480159"/>
              <a:gd name="connsiteX9" fmla="*/ 415965 w 424240"/>
              <a:gd name="connsiteY9" fmla="*/ 76200 h 480159"/>
              <a:gd name="connsiteX10" fmla="*/ 400725 w 424240"/>
              <a:gd name="connsiteY10" fmla="*/ 160020 h 480159"/>
              <a:gd name="connsiteX11" fmla="*/ 393105 w 424240"/>
              <a:gd name="connsiteY11" fmla="*/ 182880 h 480159"/>
              <a:gd name="connsiteX12" fmla="*/ 309285 w 424240"/>
              <a:gd name="connsiteY12" fmla="*/ 236220 h 480159"/>
              <a:gd name="connsiteX13" fmla="*/ 263565 w 424240"/>
              <a:gd name="connsiteY13" fmla="*/ 274320 h 480159"/>
              <a:gd name="connsiteX14" fmla="*/ 248325 w 424240"/>
              <a:gd name="connsiteY14" fmla="*/ 297180 h 480159"/>
              <a:gd name="connsiteX15" fmla="*/ 225465 w 424240"/>
              <a:gd name="connsiteY15" fmla="*/ 396240 h 480159"/>
              <a:gd name="connsiteX16" fmla="*/ 217845 w 424240"/>
              <a:gd name="connsiteY16" fmla="*/ 426720 h 480159"/>
              <a:gd name="connsiteX17" fmla="*/ 194985 w 424240"/>
              <a:gd name="connsiteY17" fmla="*/ 472440 h 480159"/>
              <a:gd name="connsiteX18" fmla="*/ 172125 w 424240"/>
              <a:gd name="connsiteY18" fmla="*/ 480060 h 480159"/>
              <a:gd name="connsiteX19" fmla="*/ 19725 w 424240"/>
              <a:gd name="connsiteY19" fmla="*/ 457200 h 480159"/>
              <a:gd name="connsiteX20" fmla="*/ 12105 w 424240"/>
              <a:gd name="connsiteY20" fmla="*/ 289560 h 480159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63565 w 424240"/>
              <a:gd name="connsiteY13" fmla="*/ 274320 h 483457"/>
              <a:gd name="connsiteX14" fmla="*/ 248325 w 424240"/>
              <a:gd name="connsiteY14" fmla="*/ 297180 h 483457"/>
              <a:gd name="connsiteX15" fmla="*/ 225465 w 424240"/>
              <a:gd name="connsiteY15" fmla="*/ 396240 h 483457"/>
              <a:gd name="connsiteX16" fmla="*/ 217845 w 424240"/>
              <a:gd name="connsiteY16" fmla="*/ 426720 h 483457"/>
              <a:gd name="connsiteX17" fmla="*/ 172125 w 424240"/>
              <a:gd name="connsiteY17" fmla="*/ 480060 h 483457"/>
              <a:gd name="connsiteX18" fmla="*/ 19725 w 424240"/>
              <a:gd name="connsiteY18" fmla="*/ 457200 h 483457"/>
              <a:gd name="connsiteX19" fmla="*/ 12105 w 424240"/>
              <a:gd name="connsiteY19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63565 w 424240"/>
              <a:gd name="connsiteY13" fmla="*/ 274320 h 483457"/>
              <a:gd name="connsiteX14" fmla="*/ 248325 w 424240"/>
              <a:gd name="connsiteY14" fmla="*/ 297180 h 483457"/>
              <a:gd name="connsiteX15" fmla="*/ 217845 w 424240"/>
              <a:gd name="connsiteY15" fmla="*/ 426720 h 483457"/>
              <a:gd name="connsiteX16" fmla="*/ 172125 w 424240"/>
              <a:gd name="connsiteY16" fmla="*/ 480060 h 483457"/>
              <a:gd name="connsiteX17" fmla="*/ 19725 w 424240"/>
              <a:gd name="connsiteY17" fmla="*/ 457200 h 483457"/>
              <a:gd name="connsiteX18" fmla="*/ 12105 w 424240"/>
              <a:gd name="connsiteY18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48325 w 424240"/>
              <a:gd name="connsiteY13" fmla="*/ 297180 h 483457"/>
              <a:gd name="connsiteX14" fmla="*/ 217845 w 424240"/>
              <a:gd name="connsiteY14" fmla="*/ 426720 h 483457"/>
              <a:gd name="connsiteX15" fmla="*/ 172125 w 424240"/>
              <a:gd name="connsiteY15" fmla="*/ 480060 h 483457"/>
              <a:gd name="connsiteX16" fmla="*/ 19725 w 424240"/>
              <a:gd name="connsiteY16" fmla="*/ 457200 h 483457"/>
              <a:gd name="connsiteX17" fmla="*/ 12105 w 424240"/>
              <a:gd name="connsiteY17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415965 w 424240"/>
              <a:gd name="connsiteY8" fmla="*/ 76200 h 483457"/>
              <a:gd name="connsiteX9" fmla="*/ 400725 w 424240"/>
              <a:gd name="connsiteY9" fmla="*/ 160020 h 483457"/>
              <a:gd name="connsiteX10" fmla="*/ 393105 w 424240"/>
              <a:gd name="connsiteY10" fmla="*/ 182880 h 483457"/>
              <a:gd name="connsiteX11" fmla="*/ 309285 w 424240"/>
              <a:gd name="connsiteY11" fmla="*/ 236220 h 483457"/>
              <a:gd name="connsiteX12" fmla="*/ 248325 w 424240"/>
              <a:gd name="connsiteY12" fmla="*/ 297180 h 483457"/>
              <a:gd name="connsiteX13" fmla="*/ 217845 w 424240"/>
              <a:gd name="connsiteY13" fmla="*/ 426720 h 483457"/>
              <a:gd name="connsiteX14" fmla="*/ 172125 w 424240"/>
              <a:gd name="connsiteY14" fmla="*/ 480060 h 483457"/>
              <a:gd name="connsiteX15" fmla="*/ 19725 w 424240"/>
              <a:gd name="connsiteY15" fmla="*/ 457200 h 483457"/>
              <a:gd name="connsiteX16" fmla="*/ 12105 w 424240"/>
              <a:gd name="connsiteY16" fmla="*/ 289560 h 483457"/>
              <a:gd name="connsiteX0" fmla="*/ 12105 w 422489"/>
              <a:gd name="connsiteY0" fmla="*/ 289560 h 483457"/>
              <a:gd name="connsiteX1" fmla="*/ 113705 w 422489"/>
              <a:gd name="connsiteY1" fmla="*/ 227330 h 483457"/>
              <a:gd name="connsiteX2" fmla="*/ 164505 w 422489"/>
              <a:gd name="connsiteY2" fmla="*/ 160020 h 483457"/>
              <a:gd name="connsiteX3" fmla="*/ 149265 w 422489"/>
              <a:gd name="connsiteY3" fmla="*/ 92075 h 483457"/>
              <a:gd name="connsiteX4" fmla="*/ 240705 w 422489"/>
              <a:gd name="connsiteY4" fmla="*/ 45720 h 483457"/>
              <a:gd name="connsiteX5" fmla="*/ 278805 w 422489"/>
              <a:gd name="connsiteY5" fmla="*/ 0 h 483457"/>
              <a:gd name="connsiteX6" fmla="*/ 347385 w 422489"/>
              <a:gd name="connsiteY6" fmla="*/ 7620 h 483457"/>
              <a:gd name="connsiteX7" fmla="*/ 385485 w 422489"/>
              <a:gd name="connsiteY7" fmla="*/ 45720 h 483457"/>
              <a:gd name="connsiteX8" fmla="*/ 415965 w 422489"/>
              <a:gd name="connsiteY8" fmla="*/ 76200 h 483457"/>
              <a:gd name="connsiteX9" fmla="*/ 400725 w 422489"/>
              <a:gd name="connsiteY9" fmla="*/ 160020 h 483457"/>
              <a:gd name="connsiteX10" fmla="*/ 309285 w 422489"/>
              <a:gd name="connsiteY10" fmla="*/ 236220 h 483457"/>
              <a:gd name="connsiteX11" fmla="*/ 248325 w 422489"/>
              <a:gd name="connsiteY11" fmla="*/ 297180 h 483457"/>
              <a:gd name="connsiteX12" fmla="*/ 217845 w 422489"/>
              <a:gd name="connsiteY12" fmla="*/ 426720 h 483457"/>
              <a:gd name="connsiteX13" fmla="*/ 172125 w 422489"/>
              <a:gd name="connsiteY13" fmla="*/ 480060 h 483457"/>
              <a:gd name="connsiteX14" fmla="*/ 19725 w 422489"/>
              <a:gd name="connsiteY14" fmla="*/ 457200 h 483457"/>
              <a:gd name="connsiteX15" fmla="*/ 12105 w 422489"/>
              <a:gd name="connsiteY15" fmla="*/ 289560 h 483457"/>
              <a:gd name="connsiteX0" fmla="*/ 12105 w 419954"/>
              <a:gd name="connsiteY0" fmla="*/ 289560 h 483457"/>
              <a:gd name="connsiteX1" fmla="*/ 113705 w 419954"/>
              <a:gd name="connsiteY1" fmla="*/ 227330 h 483457"/>
              <a:gd name="connsiteX2" fmla="*/ 164505 w 419954"/>
              <a:gd name="connsiteY2" fmla="*/ 160020 h 483457"/>
              <a:gd name="connsiteX3" fmla="*/ 149265 w 419954"/>
              <a:gd name="connsiteY3" fmla="*/ 92075 h 483457"/>
              <a:gd name="connsiteX4" fmla="*/ 240705 w 419954"/>
              <a:gd name="connsiteY4" fmla="*/ 45720 h 483457"/>
              <a:gd name="connsiteX5" fmla="*/ 278805 w 419954"/>
              <a:gd name="connsiteY5" fmla="*/ 0 h 483457"/>
              <a:gd name="connsiteX6" fmla="*/ 347385 w 419954"/>
              <a:gd name="connsiteY6" fmla="*/ 7620 h 483457"/>
              <a:gd name="connsiteX7" fmla="*/ 415965 w 419954"/>
              <a:gd name="connsiteY7" fmla="*/ 76200 h 483457"/>
              <a:gd name="connsiteX8" fmla="*/ 400725 w 419954"/>
              <a:gd name="connsiteY8" fmla="*/ 160020 h 483457"/>
              <a:gd name="connsiteX9" fmla="*/ 309285 w 419954"/>
              <a:gd name="connsiteY9" fmla="*/ 236220 h 483457"/>
              <a:gd name="connsiteX10" fmla="*/ 248325 w 419954"/>
              <a:gd name="connsiteY10" fmla="*/ 297180 h 483457"/>
              <a:gd name="connsiteX11" fmla="*/ 217845 w 419954"/>
              <a:gd name="connsiteY11" fmla="*/ 426720 h 483457"/>
              <a:gd name="connsiteX12" fmla="*/ 172125 w 419954"/>
              <a:gd name="connsiteY12" fmla="*/ 480060 h 483457"/>
              <a:gd name="connsiteX13" fmla="*/ 19725 w 419954"/>
              <a:gd name="connsiteY13" fmla="*/ 457200 h 483457"/>
              <a:gd name="connsiteX14" fmla="*/ 12105 w 419954"/>
              <a:gd name="connsiteY14" fmla="*/ 289560 h 483457"/>
              <a:gd name="connsiteX0" fmla="*/ 12105 w 419954"/>
              <a:gd name="connsiteY0" fmla="*/ 289560 h 483457"/>
              <a:gd name="connsiteX1" fmla="*/ 113705 w 419954"/>
              <a:gd name="connsiteY1" fmla="*/ 227330 h 483457"/>
              <a:gd name="connsiteX2" fmla="*/ 164505 w 419954"/>
              <a:gd name="connsiteY2" fmla="*/ 160020 h 483457"/>
              <a:gd name="connsiteX3" fmla="*/ 149265 w 419954"/>
              <a:gd name="connsiteY3" fmla="*/ 92075 h 483457"/>
              <a:gd name="connsiteX4" fmla="*/ 278805 w 419954"/>
              <a:gd name="connsiteY4" fmla="*/ 0 h 483457"/>
              <a:gd name="connsiteX5" fmla="*/ 347385 w 419954"/>
              <a:gd name="connsiteY5" fmla="*/ 7620 h 483457"/>
              <a:gd name="connsiteX6" fmla="*/ 415965 w 419954"/>
              <a:gd name="connsiteY6" fmla="*/ 76200 h 483457"/>
              <a:gd name="connsiteX7" fmla="*/ 400725 w 419954"/>
              <a:gd name="connsiteY7" fmla="*/ 160020 h 483457"/>
              <a:gd name="connsiteX8" fmla="*/ 309285 w 419954"/>
              <a:gd name="connsiteY8" fmla="*/ 236220 h 483457"/>
              <a:gd name="connsiteX9" fmla="*/ 248325 w 419954"/>
              <a:gd name="connsiteY9" fmla="*/ 297180 h 483457"/>
              <a:gd name="connsiteX10" fmla="*/ 217845 w 419954"/>
              <a:gd name="connsiteY10" fmla="*/ 426720 h 483457"/>
              <a:gd name="connsiteX11" fmla="*/ 172125 w 419954"/>
              <a:gd name="connsiteY11" fmla="*/ 480060 h 483457"/>
              <a:gd name="connsiteX12" fmla="*/ 19725 w 419954"/>
              <a:gd name="connsiteY12" fmla="*/ 457200 h 483457"/>
              <a:gd name="connsiteX13" fmla="*/ 12105 w 419954"/>
              <a:gd name="connsiteY13" fmla="*/ 289560 h 483457"/>
              <a:gd name="connsiteX0" fmla="*/ 12105 w 419954"/>
              <a:gd name="connsiteY0" fmla="*/ 283975 h 477872"/>
              <a:gd name="connsiteX1" fmla="*/ 113705 w 419954"/>
              <a:gd name="connsiteY1" fmla="*/ 221745 h 477872"/>
              <a:gd name="connsiteX2" fmla="*/ 164505 w 419954"/>
              <a:gd name="connsiteY2" fmla="*/ 154435 h 477872"/>
              <a:gd name="connsiteX3" fmla="*/ 149265 w 419954"/>
              <a:gd name="connsiteY3" fmla="*/ 86490 h 477872"/>
              <a:gd name="connsiteX4" fmla="*/ 224830 w 419954"/>
              <a:gd name="connsiteY4" fmla="*/ 19815 h 477872"/>
              <a:gd name="connsiteX5" fmla="*/ 347385 w 419954"/>
              <a:gd name="connsiteY5" fmla="*/ 2035 h 477872"/>
              <a:gd name="connsiteX6" fmla="*/ 415965 w 419954"/>
              <a:gd name="connsiteY6" fmla="*/ 70615 h 477872"/>
              <a:gd name="connsiteX7" fmla="*/ 400725 w 419954"/>
              <a:gd name="connsiteY7" fmla="*/ 154435 h 477872"/>
              <a:gd name="connsiteX8" fmla="*/ 309285 w 419954"/>
              <a:gd name="connsiteY8" fmla="*/ 230635 h 477872"/>
              <a:gd name="connsiteX9" fmla="*/ 248325 w 419954"/>
              <a:gd name="connsiteY9" fmla="*/ 291595 h 477872"/>
              <a:gd name="connsiteX10" fmla="*/ 217845 w 419954"/>
              <a:gd name="connsiteY10" fmla="*/ 421135 h 477872"/>
              <a:gd name="connsiteX11" fmla="*/ 172125 w 419954"/>
              <a:gd name="connsiteY11" fmla="*/ 474475 h 477872"/>
              <a:gd name="connsiteX12" fmla="*/ 19725 w 419954"/>
              <a:gd name="connsiteY12" fmla="*/ 451615 h 477872"/>
              <a:gd name="connsiteX13" fmla="*/ 12105 w 419954"/>
              <a:gd name="connsiteY13" fmla="*/ 283975 h 477872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64505 w 419954"/>
              <a:gd name="connsiteY2" fmla="*/ 157214 h 480651"/>
              <a:gd name="connsiteX3" fmla="*/ 224830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64505 w 419954"/>
              <a:gd name="connsiteY2" fmla="*/ 157214 h 480651"/>
              <a:gd name="connsiteX3" fmla="*/ 183555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51805 w 419954"/>
              <a:gd name="connsiteY2" fmla="*/ 157214 h 480651"/>
              <a:gd name="connsiteX3" fmla="*/ 183555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25353"/>
              <a:gd name="connsiteY0" fmla="*/ 286754 h 480651"/>
              <a:gd name="connsiteX1" fmla="*/ 113705 w 425353"/>
              <a:gd name="connsiteY1" fmla="*/ 224524 h 480651"/>
              <a:gd name="connsiteX2" fmla="*/ 151805 w 425353"/>
              <a:gd name="connsiteY2" fmla="*/ 157214 h 480651"/>
              <a:gd name="connsiteX3" fmla="*/ 183555 w 425353"/>
              <a:gd name="connsiteY3" fmla="*/ 22594 h 480651"/>
              <a:gd name="connsiteX4" fmla="*/ 347385 w 425353"/>
              <a:gd name="connsiteY4" fmla="*/ 4814 h 480651"/>
              <a:gd name="connsiteX5" fmla="*/ 422315 w 425353"/>
              <a:gd name="connsiteY5" fmla="*/ 73394 h 480651"/>
              <a:gd name="connsiteX6" fmla="*/ 400725 w 425353"/>
              <a:gd name="connsiteY6" fmla="*/ 157214 h 480651"/>
              <a:gd name="connsiteX7" fmla="*/ 309285 w 425353"/>
              <a:gd name="connsiteY7" fmla="*/ 233414 h 480651"/>
              <a:gd name="connsiteX8" fmla="*/ 248325 w 425353"/>
              <a:gd name="connsiteY8" fmla="*/ 294374 h 480651"/>
              <a:gd name="connsiteX9" fmla="*/ 217845 w 425353"/>
              <a:gd name="connsiteY9" fmla="*/ 423914 h 480651"/>
              <a:gd name="connsiteX10" fmla="*/ 172125 w 425353"/>
              <a:gd name="connsiteY10" fmla="*/ 477254 h 480651"/>
              <a:gd name="connsiteX11" fmla="*/ 19725 w 425353"/>
              <a:gd name="connsiteY11" fmla="*/ 454394 h 480651"/>
              <a:gd name="connsiteX12" fmla="*/ 12105 w 425353"/>
              <a:gd name="connsiteY12" fmla="*/ 286754 h 480651"/>
              <a:gd name="connsiteX0" fmla="*/ 12105 w 437175"/>
              <a:gd name="connsiteY0" fmla="*/ 266928 h 460825"/>
              <a:gd name="connsiteX1" fmla="*/ 113705 w 437175"/>
              <a:gd name="connsiteY1" fmla="*/ 204698 h 460825"/>
              <a:gd name="connsiteX2" fmla="*/ 151805 w 437175"/>
              <a:gd name="connsiteY2" fmla="*/ 137388 h 460825"/>
              <a:gd name="connsiteX3" fmla="*/ 183555 w 437175"/>
              <a:gd name="connsiteY3" fmla="*/ 2768 h 460825"/>
              <a:gd name="connsiteX4" fmla="*/ 422315 w 437175"/>
              <a:gd name="connsiteY4" fmla="*/ 53568 h 460825"/>
              <a:gd name="connsiteX5" fmla="*/ 400725 w 437175"/>
              <a:gd name="connsiteY5" fmla="*/ 137388 h 460825"/>
              <a:gd name="connsiteX6" fmla="*/ 309285 w 437175"/>
              <a:gd name="connsiteY6" fmla="*/ 213588 h 460825"/>
              <a:gd name="connsiteX7" fmla="*/ 248325 w 437175"/>
              <a:gd name="connsiteY7" fmla="*/ 274548 h 460825"/>
              <a:gd name="connsiteX8" fmla="*/ 217845 w 437175"/>
              <a:gd name="connsiteY8" fmla="*/ 404088 h 460825"/>
              <a:gd name="connsiteX9" fmla="*/ 172125 w 437175"/>
              <a:gd name="connsiteY9" fmla="*/ 457428 h 460825"/>
              <a:gd name="connsiteX10" fmla="*/ 19725 w 437175"/>
              <a:gd name="connsiteY10" fmla="*/ 434568 h 460825"/>
              <a:gd name="connsiteX11" fmla="*/ 12105 w 437175"/>
              <a:gd name="connsiteY11" fmla="*/ 266928 h 460825"/>
              <a:gd name="connsiteX0" fmla="*/ 12105 w 427163"/>
              <a:gd name="connsiteY0" fmla="*/ 268777 h 462674"/>
              <a:gd name="connsiteX1" fmla="*/ 113705 w 427163"/>
              <a:gd name="connsiteY1" fmla="*/ 206547 h 462674"/>
              <a:gd name="connsiteX2" fmla="*/ 151805 w 427163"/>
              <a:gd name="connsiteY2" fmla="*/ 139237 h 462674"/>
              <a:gd name="connsiteX3" fmla="*/ 183555 w 427163"/>
              <a:gd name="connsiteY3" fmla="*/ 4617 h 462674"/>
              <a:gd name="connsiteX4" fmla="*/ 409615 w 427163"/>
              <a:gd name="connsiteY4" fmla="*/ 33192 h 462674"/>
              <a:gd name="connsiteX5" fmla="*/ 400725 w 427163"/>
              <a:gd name="connsiteY5" fmla="*/ 139237 h 462674"/>
              <a:gd name="connsiteX6" fmla="*/ 309285 w 427163"/>
              <a:gd name="connsiteY6" fmla="*/ 215437 h 462674"/>
              <a:gd name="connsiteX7" fmla="*/ 248325 w 427163"/>
              <a:gd name="connsiteY7" fmla="*/ 276397 h 462674"/>
              <a:gd name="connsiteX8" fmla="*/ 217845 w 427163"/>
              <a:gd name="connsiteY8" fmla="*/ 405937 h 462674"/>
              <a:gd name="connsiteX9" fmla="*/ 172125 w 427163"/>
              <a:gd name="connsiteY9" fmla="*/ 459277 h 462674"/>
              <a:gd name="connsiteX10" fmla="*/ 19725 w 427163"/>
              <a:gd name="connsiteY10" fmla="*/ 436417 h 462674"/>
              <a:gd name="connsiteX11" fmla="*/ 12105 w 427163"/>
              <a:gd name="connsiteY11" fmla="*/ 268777 h 462674"/>
              <a:gd name="connsiteX0" fmla="*/ 12105 w 427163"/>
              <a:gd name="connsiteY0" fmla="*/ 247121 h 441018"/>
              <a:gd name="connsiteX1" fmla="*/ 113705 w 427163"/>
              <a:gd name="connsiteY1" fmla="*/ 184891 h 441018"/>
              <a:gd name="connsiteX2" fmla="*/ 151805 w 427163"/>
              <a:gd name="connsiteY2" fmla="*/ 117581 h 441018"/>
              <a:gd name="connsiteX3" fmla="*/ 170855 w 427163"/>
              <a:gd name="connsiteY3" fmla="*/ 17886 h 441018"/>
              <a:gd name="connsiteX4" fmla="*/ 409615 w 427163"/>
              <a:gd name="connsiteY4" fmla="*/ 11536 h 441018"/>
              <a:gd name="connsiteX5" fmla="*/ 400725 w 427163"/>
              <a:gd name="connsiteY5" fmla="*/ 117581 h 441018"/>
              <a:gd name="connsiteX6" fmla="*/ 309285 w 427163"/>
              <a:gd name="connsiteY6" fmla="*/ 193781 h 441018"/>
              <a:gd name="connsiteX7" fmla="*/ 248325 w 427163"/>
              <a:gd name="connsiteY7" fmla="*/ 254741 h 441018"/>
              <a:gd name="connsiteX8" fmla="*/ 217845 w 427163"/>
              <a:gd name="connsiteY8" fmla="*/ 384281 h 441018"/>
              <a:gd name="connsiteX9" fmla="*/ 172125 w 427163"/>
              <a:gd name="connsiteY9" fmla="*/ 437621 h 441018"/>
              <a:gd name="connsiteX10" fmla="*/ 19725 w 427163"/>
              <a:gd name="connsiteY10" fmla="*/ 414761 h 441018"/>
              <a:gd name="connsiteX11" fmla="*/ 12105 w 427163"/>
              <a:gd name="connsiteY11" fmla="*/ 247121 h 441018"/>
              <a:gd name="connsiteX0" fmla="*/ 12105 w 427163"/>
              <a:gd name="connsiteY0" fmla="*/ 250836 h 444733"/>
              <a:gd name="connsiteX1" fmla="*/ 113705 w 427163"/>
              <a:gd name="connsiteY1" fmla="*/ 188606 h 444733"/>
              <a:gd name="connsiteX2" fmla="*/ 151805 w 427163"/>
              <a:gd name="connsiteY2" fmla="*/ 121296 h 444733"/>
              <a:gd name="connsiteX3" fmla="*/ 161330 w 427163"/>
              <a:gd name="connsiteY3" fmla="*/ 12076 h 444733"/>
              <a:gd name="connsiteX4" fmla="*/ 409615 w 427163"/>
              <a:gd name="connsiteY4" fmla="*/ 15251 h 444733"/>
              <a:gd name="connsiteX5" fmla="*/ 400725 w 427163"/>
              <a:gd name="connsiteY5" fmla="*/ 121296 h 444733"/>
              <a:gd name="connsiteX6" fmla="*/ 309285 w 427163"/>
              <a:gd name="connsiteY6" fmla="*/ 197496 h 444733"/>
              <a:gd name="connsiteX7" fmla="*/ 248325 w 427163"/>
              <a:gd name="connsiteY7" fmla="*/ 258456 h 444733"/>
              <a:gd name="connsiteX8" fmla="*/ 217845 w 427163"/>
              <a:gd name="connsiteY8" fmla="*/ 387996 h 444733"/>
              <a:gd name="connsiteX9" fmla="*/ 172125 w 427163"/>
              <a:gd name="connsiteY9" fmla="*/ 441336 h 444733"/>
              <a:gd name="connsiteX10" fmla="*/ 19725 w 427163"/>
              <a:gd name="connsiteY10" fmla="*/ 418476 h 444733"/>
              <a:gd name="connsiteX11" fmla="*/ 12105 w 427163"/>
              <a:gd name="connsiteY11" fmla="*/ 250836 h 444733"/>
              <a:gd name="connsiteX0" fmla="*/ 12105 w 427163"/>
              <a:gd name="connsiteY0" fmla="*/ 250836 h 444733"/>
              <a:gd name="connsiteX1" fmla="*/ 113705 w 427163"/>
              <a:gd name="connsiteY1" fmla="*/ 188606 h 444733"/>
              <a:gd name="connsiteX2" fmla="*/ 142280 w 427163"/>
              <a:gd name="connsiteY2" fmla="*/ 127646 h 444733"/>
              <a:gd name="connsiteX3" fmla="*/ 161330 w 427163"/>
              <a:gd name="connsiteY3" fmla="*/ 12076 h 444733"/>
              <a:gd name="connsiteX4" fmla="*/ 409615 w 427163"/>
              <a:gd name="connsiteY4" fmla="*/ 15251 h 444733"/>
              <a:gd name="connsiteX5" fmla="*/ 400725 w 427163"/>
              <a:gd name="connsiteY5" fmla="*/ 121296 h 444733"/>
              <a:gd name="connsiteX6" fmla="*/ 309285 w 427163"/>
              <a:gd name="connsiteY6" fmla="*/ 197496 h 444733"/>
              <a:gd name="connsiteX7" fmla="*/ 248325 w 427163"/>
              <a:gd name="connsiteY7" fmla="*/ 258456 h 444733"/>
              <a:gd name="connsiteX8" fmla="*/ 217845 w 427163"/>
              <a:gd name="connsiteY8" fmla="*/ 387996 h 444733"/>
              <a:gd name="connsiteX9" fmla="*/ 172125 w 427163"/>
              <a:gd name="connsiteY9" fmla="*/ 441336 h 444733"/>
              <a:gd name="connsiteX10" fmla="*/ 19725 w 427163"/>
              <a:gd name="connsiteY10" fmla="*/ 418476 h 444733"/>
              <a:gd name="connsiteX11" fmla="*/ 12105 w 427163"/>
              <a:gd name="connsiteY11" fmla="*/ 250836 h 444733"/>
              <a:gd name="connsiteX0" fmla="*/ 12105 w 427163"/>
              <a:gd name="connsiteY0" fmla="*/ 250836 h 454322"/>
              <a:gd name="connsiteX1" fmla="*/ 113705 w 427163"/>
              <a:gd name="connsiteY1" fmla="*/ 188606 h 454322"/>
              <a:gd name="connsiteX2" fmla="*/ 142280 w 427163"/>
              <a:gd name="connsiteY2" fmla="*/ 127646 h 454322"/>
              <a:gd name="connsiteX3" fmla="*/ 161330 w 427163"/>
              <a:gd name="connsiteY3" fmla="*/ 12076 h 454322"/>
              <a:gd name="connsiteX4" fmla="*/ 409615 w 427163"/>
              <a:gd name="connsiteY4" fmla="*/ 15251 h 454322"/>
              <a:gd name="connsiteX5" fmla="*/ 400725 w 427163"/>
              <a:gd name="connsiteY5" fmla="*/ 121296 h 454322"/>
              <a:gd name="connsiteX6" fmla="*/ 309285 w 427163"/>
              <a:gd name="connsiteY6" fmla="*/ 197496 h 454322"/>
              <a:gd name="connsiteX7" fmla="*/ 248325 w 427163"/>
              <a:gd name="connsiteY7" fmla="*/ 258456 h 454322"/>
              <a:gd name="connsiteX8" fmla="*/ 172125 w 427163"/>
              <a:gd name="connsiteY8" fmla="*/ 441336 h 454322"/>
              <a:gd name="connsiteX9" fmla="*/ 19725 w 427163"/>
              <a:gd name="connsiteY9" fmla="*/ 418476 h 454322"/>
              <a:gd name="connsiteX10" fmla="*/ 12105 w 427163"/>
              <a:gd name="connsiteY10" fmla="*/ 250836 h 454322"/>
              <a:gd name="connsiteX0" fmla="*/ 15479 w 430537"/>
              <a:gd name="connsiteY0" fmla="*/ 250836 h 422234"/>
              <a:gd name="connsiteX1" fmla="*/ 117079 w 430537"/>
              <a:gd name="connsiteY1" fmla="*/ 188606 h 422234"/>
              <a:gd name="connsiteX2" fmla="*/ 145654 w 430537"/>
              <a:gd name="connsiteY2" fmla="*/ 127646 h 422234"/>
              <a:gd name="connsiteX3" fmla="*/ 164704 w 430537"/>
              <a:gd name="connsiteY3" fmla="*/ 12076 h 422234"/>
              <a:gd name="connsiteX4" fmla="*/ 412989 w 430537"/>
              <a:gd name="connsiteY4" fmla="*/ 15251 h 422234"/>
              <a:gd name="connsiteX5" fmla="*/ 404099 w 430537"/>
              <a:gd name="connsiteY5" fmla="*/ 121296 h 422234"/>
              <a:gd name="connsiteX6" fmla="*/ 312659 w 430537"/>
              <a:gd name="connsiteY6" fmla="*/ 197496 h 422234"/>
              <a:gd name="connsiteX7" fmla="*/ 251699 w 430537"/>
              <a:gd name="connsiteY7" fmla="*/ 258456 h 422234"/>
              <a:gd name="connsiteX8" fmla="*/ 229474 w 430537"/>
              <a:gd name="connsiteY8" fmla="*/ 358786 h 422234"/>
              <a:gd name="connsiteX9" fmla="*/ 23099 w 430537"/>
              <a:gd name="connsiteY9" fmla="*/ 418476 h 422234"/>
              <a:gd name="connsiteX10" fmla="*/ 15479 w 430537"/>
              <a:gd name="connsiteY10" fmla="*/ 250836 h 422234"/>
              <a:gd name="connsiteX0" fmla="*/ 6544 w 421602"/>
              <a:gd name="connsiteY0" fmla="*/ 250836 h 380154"/>
              <a:gd name="connsiteX1" fmla="*/ 108144 w 421602"/>
              <a:gd name="connsiteY1" fmla="*/ 188606 h 380154"/>
              <a:gd name="connsiteX2" fmla="*/ 136719 w 421602"/>
              <a:gd name="connsiteY2" fmla="*/ 127646 h 380154"/>
              <a:gd name="connsiteX3" fmla="*/ 155769 w 421602"/>
              <a:gd name="connsiteY3" fmla="*/ 12076 h 380154"/>
              <a:gd name="connsiteX4" fmla="*/ 404054 w 421602"/>
              <a:gd name="connsiteY4" fmla="*/ 15251 h 380154"/>
              <a:gd name="connsiteX5" fmla="*/ 395164 w 421602"/>
              <a:gd name="connsiteY5" fmla="*/ 121296 h 380154"/>
              <a:gd name="connsiteX6" fmla="*/ 303724 w 421602"/>
              <a:gd name="connsiteY6" fmla="*/ 197496 h 380154"/>
              <a:gd name="connsiteX7" fmla="*/ 242764 w 421602"/>
              <a:gd name="connsiteY7" fmla="*/ 258456 h 380154"/>
              <a:gd name="connsiteX8" fmla="*/ 220539 w 421602"/>
              <a:gd name="connsiteY8" fmla="*/ 358786 h 380154"/>
              <a:gd name="connsiteX9" fmla="*/ 39564 w 421602"/>
              <a:gd name="connsiteY9" fmla="*/ 367676 h 380154"/>
              <a:gd name="connsiteX10" fmla="*/ 6544 w 421602"/>
              <a:gd name="connsiteY10" fmla="*/ 250836 h 380154"/>
              <a:gd name="connsiteX0" fmla="*/ 12518 w 405351"/>
              <a:gd name="connsiteY0" fmla="*/ 238136 h 381025"/>
              <a:gd name="connsiteX1" fmla="*/ 91893 w 405351"/>
              <a:gd name="connsiteY1" fmla="*/ 188606 h 381025"/>
              <a:gd name="connsiteX2" fmla="*/ 120468 w 405351"/>
              <a:gd name="connsiteY2" fmla="*/ 127646 h 381025"/>
              <a:gd name="connsiteX3" fmla="*/ 139518 w 405351"/>
              <a:gd name="connsiteY3" fmla="*/ 12076 h 381025"/>
              <a:gd name="connsiteX4" fmla="*/ 387803 w 405351"/>
              <a:gd name="connsiteY4" fmla="*/ 15251 h 381025"/>
              <a:gd name="connsiteX5" fmla="*/ 378913 w 405351"/>
              <a:gd name="connsiteY5" fmla="*/ 121296 h 381025"/>
              <a:gd name="connsiteX6" fmla="*/ 287473 w 405351"/>
              <a:gd name="connsiteY6" fmla="*/ 197496 h 381025"/>
              <a:gd name="connsiteX7" fmla="*/ 226513 w 405351"/>
              <a:gd name="connsiteY7" fmla="*/ 258456 h 381025"/>
              <a:gd name="connsiteX8" fmla="*/ 204288 w 405351"/>
              <a:gd name="connsiteY8" fmla="*/ 358786 h 381025"/>
              <a:gd name="connsiteX9" fmla="*/ 23313 w 405351"/>
              <a:gd name="connsiteY9" fmla="*/ 367676 h 381025"/>
              <a:gd name="connsiteX10" fmla="*/ 12518 w 405351"/>
              <a:gd name="connsiteY10" fmla="*/ 238136 h 381025"/>
              <a:gd name="connsiteX0" fmla="*/ 12518 w 405351"/>
              <a:gd name="connsiteY0" fmla="*/ 238136 h 381025"/>
              <a:gd name="connsiteX1" fmla="*/ 120468 w 405351"/>
              <a:gd name="connsiteY1" fmla="*/ 127646 h 381025"/>
              <a:gd name="connsiteX2" fmla="*/ 139518 w 405351"/>
              <a:gd name="connsiteY2" fmla="*/ 12076 h 381025"/>
              <a:gd name="connsiteX3" fmla="*/ 387803 w 405351"/>
              <a:gd name="connsiteY3" fmla="*/ 15251 h 381025"/>
              <a:gd name="connsiteX4" fmla="*/ 378913 w 405351"/>
              <a:gd name="connsiteY4" fmla="*/ 121296 h 381025"/>
              <a:gd name="connsiteX5" fmla="*/ 287473 w 405351"/>
              <a:gd name="connsiteY5" fmla="*/ 197496 h 381025"/>
              <a:gd name="connsiteX6" fmla="*/ 226513 w 405351"/>
              <a:gd name="connsiteY6" fmla="*/ 258456 h 381025"/>
              <a:gd name="connsiteX7" fmla="*/ 204288 w 405351"/>
              <a:gd name="connsiteY7" fmla="*/ 358786 h 381025"/>
              <a:gd name="connsiteX8" fmla="*/ 23313 w 405351"/>
              <a:gd name="connsiteY8" fmla="*/ 367676 h 381025"/>
              <a:gd name="connsiteX9" fmla="*/ 12518 w 405351"/>
              <a:gd name="connsiteY9" fmla="*/ 238136 h 381025"/>
              <a:gd name="connsiteX0" fmla="*/ 12518 w 405351"/>
              <a:gd name="connsiteY0" fmla="*/ 238136 h 381025"/>
              <a:gd name="connsiteX1" fmla="*/ 107768 w 405351"/>
              <a:gd name="connsiteY1" fmla="*/ 187971 h 381025"/>
              <a:gd name="connsiteX2" fmla="*/ 139518 w 405351"/>
              <a:gd name="connsiteY2" fmla="*/ 12076 h 381025"/>
              <a:gd name="connsiteX3" fmla="*/ 387803 w 405351"/>
              <a:gd name="connsiteY3" fmla="*/ 15251 h 381025"/>
              <a:gd name="connsiteX4" fmla="*/ 378913 w 405351"/>
              <a:gd name="connsiteY4" fmla="*/ 121296 h 381025"/>
              <a:gd name="connsiteX5" fmla="*/ 287473 w 405351"/>
              <a:gd name="connsiteY5" fmla="*/ 197496 h 381025"/>
              <a:gd name="connsiteX6" fmla="*/ 226513 w 405351"/>
              <a:gd name="connsiteY6" fmla="*/ 258456 h 381025"/>
              <a:gd name="connsiteX7" fmla="*/ 204288 w 405351"/>
              <a:gd name="connsiteY7" fmla="*/ 358786 h 381025"/>
              <a:gd name="connsiteX8" fmla="*/ 23313 w 405351"/>
              <a:gd name="connsiteY8" fmla="*/ 367676 h 381025"/>
              <a:gd name="connsiteX9" fmla="*/ 12518 w 405351"/>
              <a:gd name="connsiteY9" fmla="*/ 238136 h 381025"/>
              <a:gd name="connsiteX0" fmla="*/ 15320 w 401803"/>
              <a:gd name="connsiteY0" fmla="*/ 222261 h 382127"/>
              <a:gd name="connsiteX1" fmla="*/ 104220 w 401803"/>
              <a:gd name="connsiteY1" fmla="*/ 187971 h 382127"/>
              <a:gd name="connsiteX2" fmla="*/ 135970 w 401803"/>
              <a:gd name="connsiteY2" fmla="*/ 12076 h 382127"/>
              <a:gd name="connsiteX3" fmla="*/ 384255 w 401803"/>
              <a:gd name="connsiteY3" fmla="*/ 15251 h 382127"/>
              <a:gd name="connsiteX4" fmla="*/ 375365 w 401803"/>
              <a:gd name="connsiteY4" fmla="*/ 121296 h 382127"/>
              <a:gd name="connsiteX5" fmla="*/ 283925 w 401803"/>
              <a:gd name="connsiteY5" fmla="*/ 197496 h 382127"/>
              <a:gd name="connsiteX6" fmla="*/ 222965 w 401803"/>
              <a:gd name="connsiteY6" fmla="*/ 258456 h 382127"/>
              <a:gd name="connsiteX7" fmla="*/ 200740 w 401803"/>
              <a:gd name="connsiteY7" fmla="*/ 358786 h 382127"/>
              <a:gd name="connsiteX8" fmla="*/ 19765 w 401803"/>
              <a:gd name="connsiteY8" fmla="*/ 367676 h 382127"/>
              <a:gd name="connsiteX9" fmla="*/ 15320 w 401803"/>
              <a:gd name="connsiteY9" fmla="*/ 222261 h 382127"/>
              <a:gd name="connsiteX0" fmla="*/ 15320 w 404971"/>
              <a:gd name="connsiteY0" fmla="*/ 222261 h 382127"/>
              <a:gd name="connsiteX1" fmla="*/ 104220 w 404971"/>
              <a:gd name="connsiteY1" fmla="*/ 187971 h 382127"/>
              <a:gd name="connsiteX2" fmla="*/ 135970 w 404971"/>
              <a:gd name="connsiteY2" fmla="*/ 12076 h 382127"/>
              <a:gd name="connsiteX3" fmla="*/ 384255 w 404971"/>
              <a:gd name="connsiteY3" fmla="*/ 15251 h 382127"/>
              <a:gd name="connsiteX4" fmla="*/ 384890 w 404971"/>
              <a:gd name="connsiteY4" fmla="*/ 162571 h 382127"/>
              <a:gd name="connsiteX5" fmla="*/ 283925 w 404971"/>
              <a:gd name="connsiteY5" fmla="*/ 197496 h 382127"/>
              <a:gd name="connsiteX6" fmla="*/ 222965 w 404971"/>
              <a:gd name="connsiteY6" fmla="*/ 258456 h 382127"/>
              <a:gd name="connsiteX7" fmla="*/ 200740 w 404971"/>
              <a:gd name="connsiteY7" fmla="*/ 358786 h 382127"/>
              <a:gd name="connsiteX8" fmla="*/ 19765 w 404971"/>
              <a:gd name="connsiteY8" fmla="*/ 367676 h 382127"/>
              <a:gd name="connsiteX9" fmla="*/ 15320 w 404971"/>
              <a:gd name="connsiteY9" fmla="*/ 222261 h 382127"/>
              <a:gd name="connsiteX0" fmla="*/ 15320 w 407916"/>
              <a:gd name="connsiteY0" fmla="*/ 222261 h 382127"/>
              <a:gd name="connsiteX1" fmla="*/ 104220 w 407916"/>
              <a:gd name="connsiteY1" fmla="*/ 187971 h 382127"/>
              <a:gd name="connsiteX2" fmla="*/ 135970 w 407916"/>
              <a:gd name="connsiteY2" fmla="*/ 12076 h 382127"/>
              <a:gd name="connsiteX3" fmla="*/ 384255 w 407916"/>
              <a:gd name="connsiteY3" fmla="*/ 15251 h 382127"/>
              <a:gd name="connsiteX4" fmla="*/ 384890 w 407916"/>
              <a:gd name="connsiteY4" fmla="*/ 162571 h 382127"/>
              <a:gd name="connsiteX5" fmla="*/ 229950 w 407916"/>
              <a:gd name="connsiteY5" fmla="*/ 191146 h 382127"/>
              <a:gd name="connsiteX6" fmla="*/ 222965 w 407916"/>
              <a:gd name="connsiteY6" fmla="*/ 258456 h 382127"/>
              <a:gd name="connsiteX7" fmla="*/ 200740 w 407916"/>
              <a:gd name="connsiteY7" fmla="*/ 358786 h 382127"/>
              <a:gd name="connsiteX8" fmla="*/ 19765 w 407916"/>
              <a:gd name="connsiteY8" fmla="*/ 367676 h 382127"/>
              <a:gd name="connsiteX9" fmla="*/ 15320 w 407916"/>
              <a:gd name="connsiteY9" fmla="*/ 222261 h 382127"/>
              <a:gd name="connsiteX0" fmla="*/ 15320 w 408321"/>
              <a:gd name="connsiteY0" fmla="*/ 222261 h 382127"/>
              <a:gd name="connsiteX1" fmla="*/ 104220 w 408321"/>
              <a:gd name="connsiteY1" fmla="*/ 187971 h 382127"/>
              <a:gd name="connsiteX2" fmla="*/ 135970 w 408321"/>
              <a:gd name="connsiteY2" fmla="*/ 12076 h 382127"/>
              <a:gd name="connsiteX3" fmla="*/ 384255 w 408321"/>
              <a:gd name="connsiteY3" fmla="*/ 15251 h 382127"/>
              <a:gd name="connsiteX4" fmla="*/ 384890 w 408321"/>
              <a:gd name="connsiteY4" fmla="*/ 162571 h 382127"/>
              <a:gd name="connsiteX5" fmla="*/ 222965 w 408321"/>
              <a:gd name="connsiteY5" fmla="*/ 258456 h 382127"/>
              <a:gd name="connsiteX6" fmla="*/ 200740 w 408321"/>
              <a:gd name="connsiteY6" fmla="*/ 358786 h 382127"/>
              <a:gd name="connsiteX7" fmla="*/ 19765 w 408321"/>
              <a:gd name="connsiteY7" fmla="*/ 367676 h 382127"/>
              <a:gd name="connsiteX8" fmla="*/ 15320 w 408321"/>
              <a:gd name="connsiteY8" fmla="*/ 222261 h 382127"/>
              <a:gd name="connsiteX0" fmla="*/ 15320 w 408507"/>
              <a:gd name="connsiteY0" fmla="*/ 222261 h 382127"/>
              <a:gd name="connsiteX1" fmla="*/ 104220 w 408507"/>
              <a:gd name="connsiteY1" fmla="*/ 187971 h 382127"/>
              <a:gd name="connsiteX2" fmla="*/ 135970 w 408507"/>
              <a:gd name="connsiteY2" fmla="*/ 12076 h 382127"/>
              <a:gd name="connsiteX3" fmla="*/ 384255 w 408507"/>
              <a:gd name="connsiteY3" fmla="*/ 15251 h 382127"/>
              <a:gd name="connsiteX4" fmla="*/ 384890 w 408507"/>
              <a:gd name="connsiteY4" fmla="*/ 162571 h 382127"/>
              <a:gd name="connsiteX5" fmla="*/ 219790 w 408507"/>
              <a:gd name="connsiteY5" fmla="*/ 207656 h 382127"/>
              <a:gd name="connsiteX6" fmla="*/ 200740 w 408507"/>
              <a:gd name="connsiteY6" fmla="*/ 358786 h 382127"/>
              <a:gd name="connsiteX7" fmla="*/ 19765 w 408507"/>
              <a:gd name="connsiteY7" fmla="*/ 367676 h 382127"/>
              <a:gd name="connsiteX8" fmla="*/ 15320 w 408507"/>
              <a:gd name="connsiteY8" fmla="*/ 222261 h 382127"/>
              <a:gd name="connsiteX0" fmla="*/ 15320 w 393862"/>
              <a:gd name="connsiteY0" fmla="*/ 222261 h 382127"/>
              <a:gd name="connsiteX1" fmla="*/ 104220 w 393862"/>
              <a:gd name="connsiteY1" fmla="*/ 187971 h 382127"/>
              <a:gd name="connsiteX2" fmla="*/ 135970 w 393862"/>
              <a:gd name="connsiteY2" fmla="*/ 12076 h 382127"/>
              <a:gd name="connsiteX3" fmla="*/ 384255 w 393862"/>
              <a:gd name="connsiteY3" fmla="*/ 15251 h 382127"/>
              <a:gd name="connsiteX4" fmla="*/ 384890 w 393862"/>
              <a:gd name="connsiteY4" fmla="*/ 162571 h 382127"/>
              <a:gd name="connsiteX5" fmla="*/ 219790 w 393862"/>
              <a:gd name="connsiteY5" fmla="*/ 207656 h 382127"/>
              <a:gd name="connsiteX6" fmla="*/ 200740 w 393862"/>
              <a:gd name="connsiteY6" fmla="*/ 358786 h 382127"/>
              <a:gd name="connsiteX7" fmla="*/ 19765 w 393862"/>
              <a:gd name="connsiteY7" fmla="*/ 367676 h 382127"/>
              <a:gd name="connsiteX8" fmla="*/ 15320 w 393862"/>
              <a:gd name="connsiteY8" fmla="*/ 222261 h 382127"/>
              <a:gd name="connsiteX0" fmla="*/ 15320 w 384896"/>
              <a:gd name="connsiteY0" fmla="*/ 222261 h 382127"/>
              <a:gd name="connsiteX1" fmla="*/ 104220 w 384896"/>
              <a:gd name="connsiteY1" fmla="*/ 187971 h 382127"/>
              <a:gd name="connsiteX2" fmla="*/ 135970 w 384896"/>
              <a:gd name="connsiteY2" fmla="*/ 12076 h 382127"/>
              <a:gd name="connsiteX3" fmla="*/ 384255 w 384896"/>
              <a:gd name="connsiteY3" fmla="*/ 15251 h 382127"/>
              <a:gd name="connsiteX4" fmla="*/ 384890 w 384896"/>
              <a:gd name="connsiteY4" fmla="*/ 162571 h 382127"/>
              <a:gd name="connsiteX5" fmla="*/ 219790 w 384896"/>
              <a:gd name="connsiteY5" fmla="*/ 207656 h 382127"/>
              <a:gd name="connsiteX6" fmla="*/ 200740 w 384896"/>
              <a:gd name="connsiteY6" fmla="*/ 358786 h 382127"/>
              <a:gd name="connsiteX7" fmla="*/ 19765 w 384896"/>
              <a:gd name="connsiteY7" fmla="*/ 367676 h 382127"/>
              <a:gd name="connsiteX8" fmla="*/ 15320 w 384896"/>
              <a:gd name="connsiteY8" fmla="*/ 222261 h 382127"/>
              <a:gd name="connsiteX0" fmla="*/ 15320 w 384255"/>
              <a:gd name="connsiteY0" fmla="*/ 222261 h 382127"/>
              <a:gd name="connsiteX1" fmla="*/ 104220 w 384255"/>
              <a:gd name="connsiteY1" fmla="*/ 187971 h 382127"/>
              <a:gd name="connsiteX2" fmla="*/ 135970 w 384255"/>
              <a:gd name="connsiteY2" fmla="*/ 12076 h 382127"/>
              <a:gd name="connsiteX3" fmla="*/ 384255 w 384255"/>
              <a:gd name="connsiteY3" fmla="*/ 15251 h 382127"/>
              <a:gd name="connsiteX4" fmla="*/ 375365 w 384255"/>
              <a:gd name="connsiteY4" fmla="*/ 162571 h 382127"/>
              <a:gd name="connsiteX5" fmla="*/ 219790 w 384255"/>
              <a:gd name="connsiteY5" fmla="*/ 207656 h 382127"/>
              <a:gd name="connsiteX6" fmla="*/ 200740 w 384255"/>
              <a:gd name="connsiteY6" fmla="*/ 358786 h 382127"/>
              <a:gd name="connsiteX7" fmla="*/ 19765 w 384255"/>
              <a:gd name="connsiteY7" fmla="*/ 367676 h 382127"/>
              <a:gd name="connsiteX8" fmla="*/ 15320 w 384255"/>
              <a:gd name="connsiteY8" fmla="*/ 222261 h 382127"/>
              <a:gd name="connsiteX0" fmla="*/ 15320 w 383036"/>
              <a:gd name="connsiteY0" fmla="*/ 224017 h 383883"/>
              <a:gd name="connsiteX1" fmla="*/ 104220 w 383036"/>
              <a:gd name="connsiteY1" fmla="*/ 189727 h 383883"/>
              <a:gd name="connsiteX2" fmla="*/ 135970 w 383036"/>
              <a:gd name="connsiteY2" fmla="*/ 13832 h 383883"/>
              <a:gd name="connsiteX3" fmla="*/ 371555 w 383036"/>
              <a:gd name="connsiteY3" fmla="*/ 13832 h 383883"/>
              <a:gd name="connsiteX4" fmla="*/ 375365 w 383036"/>
              <a:gd name="connsiteY4" fmla="*/ 164327 h 383883"/>
              <a:gd name="connsiteX5" fmla="*/ 219790 w 383036"/>
              <a:gd name="connsiteY5" fmla="*/ 209412 h 383883"/>
              <a:gd name="connsiteX6" fmla="*/ 200740 w 383036"/>
              <a:gd name="connsiteY6" fmla="*/ 360542 h 383883"/>
              <a:gd name="connsiteX7" fmla="*/ 19765 w 383036"/>
              <a:gd name="connsiteY7" fmla="*/ 369432 h 383883"/>
              <a:gd name="connsiteX8" fmla="*/ 15320 w 383036"/>
              <a:gd name="connsiteY8" fmla="*/ 224017 h 383883"/>
              <a:gd name="connsiteX0" fmla="*/ 15320 w 387332"/>
              <a:gd name="connsiteY0" fmla="*/ 224017 h 383883"/>
              <a:gd name="connsiteX1" fmla="*/ 104220 w 387332"/>
              <a:gd name="connsiteY1" fmla="*/ 189727 h 383883"/>
              <a:gd name="connsiteX2" fmla="*/ 135970 w 387332"/>
              <a:gd name="connsiteY2" fmla="*/ 13832 h 383883"/>
              <a:gd name="connsiteX3" fmla="*/ 371555 w 387332"/>
              <a:gd name="connsiteY3" fmla="*/ 13832 h 383883"/>
              <a:gd name="connsiteX4" fmla="*/ 375365 w 387332"/>
              <a:gd name="connsiteY4" fmla="*/ 164327 h 383883"/>
              <a:gd name="connsiteX5" fmla="*/ 219790 w 387332"/>
              <a:gd name="connsiteY5" fmla="*/ 209412 h 383883"/>
              <a:gd name="connsiteX6" fmla="*/ 200740 w 387332"/>
              <a:gd name="connsiteY6" fmla="*/ 360542 h 383883"/>
              <a:gd name="connsiteX7" fmla="*/ 19765 w 387332"/>
              <a:gd name="connsiteY7" fmla="*/ 369432 h 383883"/>
              <a:gd name="connsiteX8" fmla="*/ 15320 w 387332"/>
              <a:gd name="connsiteY8" fmla="*/ 224017 h 383883"/>
              <a:gd name="connsiteX0" fmla="*/ 15320 w 379452"/>
              <a:gd name="connsiteY0" fmla="*/ 224017 h 383883"/>
              <a:gd name="connsiteX1" fmla="*/ 104220 w 379452"/>
              <a:gd name="connsiteY1" fmla="*/ 189727 h 383883"/>
              <a:gd name="connsiteX2" fmla="*/ 135970 w 379452"/>
              <a:gd name="connsiteY2" fmla="*/ 13832 h 383883"/>
              <a:gd name="connsiteX3" fmla="*/ 371555 w 379452"/>
              <a:gd name="connsiteY3" fmla="*/ 13832 h 383883"/>
              <a:gd name="connsiteX4" fmla="*/ 362665 w 379452"/>
              <a:gd name="connsiteY4" fmla="*/ 177027 h 383883"/>
              <a:gd name="connsiteX5" fmla="*/ 219790 w 379452"/>
              <a:gd name="connsiteY5" fmla="*/ 209412 h 383883"/>
              <a:gd name="connsiteX6" fmla="*/ 200740 w 379452"/>
              <a:gd name="connsiteY6" fmla="*/ 360542 h 383883"/>
              <a:gd name="connsiteX7" fmla="*/ 19765 w 379452"/>
              <a:gd name="connsiteY7" fmla="*/ 369432 h 383883"/>
              <a:gd name="connsiteX8" fmla="*/ 15320 w 379452"/>
              <a:gd name="connsiteY8" fmla="*/ 224017 h 383883"/>
              <a:gd name="connsiteX0" fmla="*/ 15320 w 375439"/>
              <a:gd name="connsiteY0" fmla="*/ 224017 h 383883"/>
              <a:gd name="connsiteX1" fmla="*/ 104220 w 375439"/>
              <a:gd name="connsiteY1" fmla="*/ 189727 h 383883"/>
              <a:gd name="connsiteX2" fmla="*/ 135970 w 375439"/>
              <a:gd name="connsiteY2" fmla="*/ 13832 h 383883"/>
              <a:gd name="connsiteX3" fmla="*/ 371555 w 375439"/>
              <a:gd name="connsiteY3" fmla="*/ 13832 h 383883"/>
              <a:gd name="connsiteX4" fmla="*/ 362665 w 375439"/>
              <a:gd name="connsiteY4" fmla="*/ 177027 h 383883"/>
              <a:gd name="connsiteX5" fmla="*/ 219790 w 375439"/>
              <a:gd name="connsiteY5" fmla="*/ 209412 h 383883"/>
              <a:gd name="connsiteX6" fmla="*/ 200740 w 375439"/>
              <a:gd name="connsiteY6" fmla="*/ 360542 h 383883"/>
              <a:gd name="connsiteX7" fmla="*/ 19765 w 375439"/>
              <a:gd name="connsiteY7" fmla="*/ 369432 h 383883"/>
              <a:gd name="connsiteX8" fmla="*/ 15320 w 375439"/>
              <a:gd name="connsiteY8" fmla="*/ 224017 h 383883"/>
              <a:gd name="connsiteX0" fmla="*/ 15320 w 375439"/>
              <a:gd name="connsiteY0" fmla="*/ 217218 h 377084"/>
              <a:gd name="connsiteX1" fmla="*/ 104220 w 375439"/>
              <a:gd name="connsiteY1" fmla="*/ 182928 h 377084"/>
              <a:gd name="connsiteX2" fmla="*/ 135970 w 375439"/>
              <a:gd name="connsiteY2" fmla="*/ 7033 h 377084"/>
              <a:gd name="connsiteX3" fmla="*/ 371555 w 375439"/>
              <a:gd name="connsiteY3" fmla="*/ 7033 h 377084"/>
              <a:gd name="connsiteX4" fmla="*/ 362665 w 375439"/>
              <a:gd name="connsiteY4" fmla="*/ 170228 h 377084"/>
              <a:gd name="connsiteX5" fmla="*/ 219790 w 375439"/>
              <a:gd name="connsiteY5" fmla="*/ 202613 h 377084"/>
              <a:gd name="connsiteX6" fmla="*/ 200740 w 375439"/>
              <a:gd name="connsiteY6" fmla="*/ 353743 h 377084"/>
              <a:gd name="connsiteX7" fmla="*/ 19765 w 375439"/>
              <a:gd name="connsiteY7" fmla="*/ 362633 h 377084"/>
              <a:gd name="connsiteX8" fmla="*/ 15320 w 375439"/>
              <a:gd name="connsiteY8" fmla="*/ 217218 h 377084"/>
              <a:gd name="connsiteX0" fmla="*/ 15320 w 375439"/>
              <a:gd name="connsiteY0" fmla="*/ 217218 h 377084"/>
              <a:gd name="connsiteX1" fmla="*/ 104220 w 375439"/>
              <a:gd name="connsiteY1" fmla="*/ 182928 h 377084"/>
              <a:gd name="connsiteX2" fmla="*/ 135970 w 375439"/>
              <a:gd name="connsiteY2" fmla="*/ 7033 h 377084"/>
              <a:gd name="connsiteX3" fmla="*/ 371555 w 375439"/>
              <a:gd name="connsiteY3" fmla="*/ 7033 h 377084"/>
              <a:gd name="connsiteX4" fmla="*/ 362665 w 375439"/>
              <a:gd name="connsiteY4" fmla="*/ 170228 h 377084"/>
              <a:gd name="connsiteX5" fmla="*/ 219790 w 375439"/>
              <a:gd name="connsiteY5" fmla="*/ 202613 h 377084"/>
              <a:gd name="connsiteX6" fmla="*/ 200740 w 375439"/>
              <a:gd name="connsiteY6" fmla="*/ 353743 h 377084"/>
              <a:gd name="connsiteX7" fmla="*/ 19765 w 375439"/>
              <a:gd name="connsiteY7" fmla="*/ 362633 h 377084"/>
              <a:gd name="connsiteX8" fmla="*/ 15320 w 375439"/>
              <a:gd name="connsiteY8" fmla="*/ 217218 h 377084"/>
              <a:gd name="connsiteX0" fmla="*/ 13211 w 373330"/>
              <a:gd name="connsiteY0" fmla="*/ 217218 h 377084"/>
              <a:gd name="connsiteX1" fmla="*/ 102111 w 373330"/>
              <a:gd name="connsiteY1" fmla="*/ 182928 h 377084"/>
              <a:gd name="connsiteX2" fmla="*/ 133861 w 373330"/>
              <a:gd name="connsiteY2" fmla="*/ 7033 h 377084"/>
              <a:gd name="connsiteX3" fmla="*/ 369446 w 373330"/>
              <a:gd name="connsiteY3" fmla="*/ 7033 h 377084"/>
              <a:gd name="connsiteX4" fmla="*/ 360556 w 373330"/>
              <a:gd name="connsiteY4" fmla="*/ 170228 h 377084"/>
              <a:gd name="connsiteX5" fmla="*/ 217681 w 373330"/>
              <a:gd name="connsiteY5" fmla="*/ 202613 h 377084"/>
              <a:gd name="connsiteX6" fmla="*/ 198631 w 373330"/>
              <a:gd name="connsiteY6" fmla="*/ 353743 h 377084"/>
              <a:gd name="connsiteX7" fmla="*/ 17656 w 373330"/>
              <a:gd name="connsiteY7" fmla="*/ 362633 h 377084"/>
              <a:gd name="connsiteX8" fmla="*/ 13211 w 373330"/>
              <a:gd name="connsiteY8" fmla="*/ 217218 h 377084"/>
              <a:gd name="connsiteX0" fmla="*/ 16360 w 376479"/>
              <a:gd name="connsiteY0" fmla="*/ 217218 h 367633"/>
              <a:gd name="connsiteX1" fmla="*/ 105260 w 376479"/>
              <a:gd name="connsiteY1" fmla="*/ 182928 h 367633"/>
              <a:gd name="connsiteX2" fmla="*/ 137010 w 376479"/>
              <a:gd name="connsiteY2" fmla="*/ 7033 h 367633"/>
              <a:gd name="connsiteX3" fmla="*/ 372595 w 376479"/>
              <a:gd name="connsiteY3" fmla="*/ 7033 h 367633"/>
              <a:gd name="connsiteX4" fmla="*/ 363705 w 376479"/>
              <a:gd name="connsiteY4" fmla="*/ 170228 h 367633"/>
              <a:gd name="connsiteX5" fmla="*/ 220830 w 376479"/>
              <a:gd name="connsiteY5" fmla="*/ 202613 h 367633"/>
              <a:gd name="connsiteX6" fmla="*/ 201780 w 376479"/>
              <a:gd name="connsiteY6" fmla="*/ 353743 h 367633"/>
              <a:gd name="connsiteX7" fmla="*/ 20805 w 376479"/>
              <a:gd name="connsiteY7" fmla="*/ 362633 h 367633"/>
              <a:gd name="connsiteX8" fmla="*/ 16360 w 376479"/>
              <a:gd name="connsiteY8" fmla="*/ 217218 h 367633"/>
              <a:gd name="connsiteX0" fmla="*/ 7979 w 368098"/>
              <a:gd name="connsiteY0" fmla="*/ 217218 h 366576"/>
              <a:gd name="connsiteX1" fmla="*/ 96879 w 368098"/>
              <a:gd name="connsiteY1" fmla="*/ 182928 h 366576"/>
              <a:gd name="connsiteX2" fmla="*/ 128629 w 368098"/>
              <a:gd name="connsiteY2" fmla="*/ 7033 h 366576"/>
              <a:gd name="connsiteX3" fmla="*/ 364214 w 368098"/>
              <a:gd name="connsiteY3" fmla="*/ 7033 h 366576"/>
              <a:gd name="connsiteX4" fmla="*/ 355324 w 368098"/>
              <a:gd name="connsiteY4" fmla="*/ 170228 h 366576"/>
              <a:gd name="connsiteX5" fmla="*/ 212449 w 368098"/>
              <a:gd name="connsiteY5" fmla="*/ 202613 h 366576"/>
              <a:gd name="connsiteX6" fmla="*/ 193399 w 368098"/>
              <a:gd name="connsiteY6" fmla="*/ 353743 h 366576"/>
              <a:gd name="connsiteX7" fmla="*/ 28299 w 368098"/>
              <a:gd name="connsiteY7" fmla="*/ 359458 h 366576"/>
              <a:gd name="connsiteX8" fmla="*/ 7979 w 368098"/>
              <a:gd name="connsiteY8" fmla="*/ 217218 h 366576"/>
              <a:gd name="connsiteX0" fmla="*/ 5283 w 365402"/>
              <a:gd name="connsiteY0" fmla="*/ 217218 h 367785"/>
              <a:gd name="connsiteX1" fmla="*/ 94183 w 365402"/>
              <a:gd name="connsiteY1" fmla="*/ 182928 h 367785"/>
              <a:gd name="connsiteX2" fmla="*/ 125933 w 365402"/>
              <a:gd name="connsiteY2" fmla="*/ 7033 h 367785"/>
              <a:gd name="connsiteX3" fmla="*/ 361518 w 365402"/>
              <a:gd name="connsiteY3" fmla="*/ 7033 h 367785"/>
              <a:gd name="connsiteX4" fmla="*/ 352628 w 365402"/>
              <a:gd name="connsiteY4" fmla="*/ 170228 h 367785"/>
              <a:gd name="connsiteX5" fmla="*/ 209753 w 365402"/>
              <a:gd name="connsiteY5" fmla="*/ 202613 h 367785"/>
              <a:gd name="connsiteX6" fmla="*/ 178003 w 365402"/>
              <a:gd name="connsiteY6" fmla="*/ 334693 h 367785"/>
              <a:gd name="connsiteX7" fmla="*/ 25603 w 365402"/>
              <a:gd name="connsiteY7" fmla="*/ 359458 h 367785"/>
              <a:gd name="connsiteX8" fmla="*/ 5283 w 365402"/>
              <a:gd name="connsiteY8" fmla="*/ 217218 h 367785"/>
              <a:gd name="connsiteX0" fmla="*/ 5283 w 365402"/>
              <a:gd name="connsiteY0" fmla="*/ 217218 h 367785"/>
              <a:gd name="connsiteX1" fmla="*/ 94183 w 365402"/>
              <a:gd name="connsiteY1" fmla="*/ 182928 h 367785"/>
              <a:gd name="connsiteX2" fmla="*/ 125933 w 365402"/>
              <a:gd name="connsiteY2" fmla="*/ 7033 h 367785"/>
              <a:gd name="connsiteX3" fmla="*/ 361518 w 365402"/>
              <a:gd name="connsiteY3" fmla="*/ 7033 h 367785"/>
              <a:gd name="connsiteX4" fmla="*/ 352628 w 365402"/>
              <a:gd name="connsiteY4" fmla="*/ 170228 h 367785"/>
              <a:gd name="connsiteX5" fmla="*/ 209753 w 365402"/>
              <a:gd name="connsiteY5" fmla="*/ 202613 h 367785"/>
              <a:gd name="connsiteX6" fmla="*/ 178003 w 365402"/>
              <a:gd name="connsiteY6" fmla="*/ 334693 h 367785"/>
              <a:gd name="connsiteX7" fmla="*/ 25603 w 365402"/>
              <a:gd name="connsiteY7" fmla="*/ 359458 h 367785"/>
              <a:gd name="connsiteX8" fmla="*/ 5283 w 365402"/>
              <a:gd name="connsiteY8" fmla="*/ 217218 h 367785"/>
              <a:gd name="connsiteX0" fmla="*/ 5410 w 365529"/>
              <a:gd name="connsiteY0" fmla="*/ 217218 h 369796"/>
              <a:gd name="connsiteX1" fmla="*/ 94310 w 365529"/>
              <a:gd name="connsiteY1" fmla="*/ 182928 h 369796"/>
              <a:gd name="connsiteX2" fmla="*/ 126060 w 365529"/>
              <a:gd name="connsiteY2" fmla="*/ 7033 h 369796"/>
              <a:gd name="connsiteX3" fmla="*/ 361645 w 365529"/>
              <a:gd name="connsiteY3" fmla="*/ 7033 h 369796"/>
              <a:gd name="connsiteX4" fmla="*/ 352755 w 365529"/>
              <a:gd name="connsiteY4" fmla="*/ 170228 h 369796"/>
              <a:gd name="connsiteX5" fmla="*/ 209880 w 365529"/>
              <a:gd name="connsiteY5" fmla="*/ 202613 h 369796"/>
              <a:gd name="connsiteX6" fmla="*/ 181305 w 365529"/>
              <a:gd name="connsiteY6" fmla="*/ 341043 h 369796"/>
              <a:gd name="connsiteX7" fmla="*/ 25730 w 365529"/>
              <a:gd name="connsiteY7" fmla="*/ 359458 h 369796"/>
              <a:gd name="connsiteX8" fmla="*/ 5410 w 365529"/>
              <a:gd name="connsiteY8" fmla="*/ 217218 h 369796"/>
              <a:gd name="connsiteX0" fmla="*/ 5410 w 365529"/>
              <a:gd name="connsiteY0" fmla="*/ 217218 h 357238"/>
              <a:gd name="connsiteX1" fmla="*/ 94310 w 365529"/>
              <a:gd name="connsiteY1" fmla="*/ 182928 h 357238"/>
              <a:gd name="connsiteX2" fmla="*/ 126060 w 365529"/>
              <a:gd name="connsiteY2" fmla="*/ 7033 h 357238"/>
              <a:gd name="connsiteX3" fmla="*/ 361645 w 365529"/>
              <a:gd name="connsiteY3" fmla="*/ 7033 h 357238"/>
              <a:gd name="connsiteX4" fmla="*/ 352755 w 365529"/>
              <a:gd name="connsiteY4" fmla="*/ 170228 h 357238"/>
              <a:gd name="connsiteX5" fmla="*/ 209880 w 365529"/>
              <a:gd name="connsiteY5" fmla="*/ 202613 h 357238"/>
              <a:gd name="connsiteX6" fmla="*/ 181305 w 365529"/>
              <a:gd name="connsiteY6" fmla="*/ 341043 h 357238"/>
              <a:gd name="connsiteX7" fmla="*/ 25730 w 365529"/>
              <a:gd name="connsiteY7" fmla="*/ 337233 h 357238"/>
              <a:gd name="connsiteX8" fmla="*/ 5410 w 365529"/>
              <a:gd name="connsiteY8" fmla="*/ 217218 h 357238"/>
              <a:gd name="connsiteX0" fmla="*/ 7202 w 367321"/>
              <a:gd name="connsiteY0" fmla="*/ 217218 h 351683"/>
              <a:gd name="connsiteX1" fmla="*/ 96102 w 367321"/>
              <a:gd name="connsiteY1" fmla="*/ 182928 h 351683"/>
              <a:gd name="connsiteX2" fmla="*/ 127852 w 367321"/>
              <a:gd name="connsiteY2" fmla="*/ 7033 h 351683"/>
              <a:gd name="connsiteX3" fmla="*/ 363437 w 367321"/>
              <a:gd name="connsiteY3" fmla="*/ 7033 h 351683"/>
              <a:gd name="connsiteX4" fmla="*/ 354547 w 367321"/>
              <a:gd name="connsiteY4" fmla="*/ 170228 h 351683"/>
              <a:gd name="connsiteX5" fmla="*/ 211672 w 367321"/>
              <a:gd name="connsiteY5" fmla="*/ 202613 h 351683"/>
              <a:gd name="connsiteX6" fmla="*/ 183097 w 367321"/>
              <a:gd name="connsiteY6" fmla="*/ 341043 h 351683"/>
              <a:gd name="connsiteX7" fmla="*/ 27522 w 367321"/>
              <a:gd name="connsiteY7" fmla="*/ 337233 h 351683"/>
              <a:gd name="connsiteX8" fmla="*/ 7202 w 367321"/>
              <a:gd name="connsiteY8" fmla="*/ 217218 h 351683"/>
              <a:gd name="connsiteX0" fmla="*/ 7202 w 367321"/>
              <a:gd name="connsiteY0" fmla="*/ 217218 h 353212"/>
              <a:gd name="connsiteX1" fmla="*/ 96102 w 367321"/>
              <a:gd name="connsiteY1" fmla="*/ 182928 h 353212"/>
              <a:gd name="connsiteX2" fmla="*/ 127852 w 367321"/>
              <a:gd name="connsiteY2" fmla="*/ 7033 h 353212"/>
              <a:gd name="connsiteX3" fmla="*/ 363437 w 367321"/>
              <a:gd name="connsiteY3" fmla="*/ 7033 h 353212"/>
              <a:gd name="connsiteX4" fmla="*/ 354547 w 367321"/>
              <a:gd name="connsiteY4" fmla="*/ 170228 h 353212"/>
              <a:gd name="connsiteX5" fmla="*/ 211672 w 367321"/>
              <a:gd name="connsiteY5" fmla="*/ 202613 h 353212"/>
              <a:gd name="connsiteX6" fmla="*/ 183097 w 367321"/>
              <a:gd name="connsiteY6" fmla="*/ 341043 h 353212"/>
              <a:gd name="connsiteX7" fmla="*/ 27522 w 367321"/>
              <a:gd name="connsiteY7" fmla="*/ 343583 h 353212"/>
              <a:gd name="connsiteX8" fmla="*/ 7202 w 367321"/>
              <a:gd name="connsiteY8" fmla="*/ 217218 h 353212"/>
              <a:gd name="connsiteX0" fmla="*/ 5542 w 365661"/>
              <a:gd name="connsiteY0" fmla="*/ 217218 h 351688"/>
              <a:gd name="connsiteX1" fmla="*/ 94442 w 365661"/>
              <a:gd name="connsiteY1" fmla="*/ 182928 h 351688"/>
              <a:gd name="connsiteX2" fmla="*/ 126192 w 365661"/>
              <a:gd name="connsiteY2" fmla="*/ 7033 h 351688"/>
              <a:gd name="connsiteX3" fmla="*/ 361777 w 365661"/>
              <a:gd name="connsiteY3" fmla="*/ 7033 h 351688"/>
              <a:gd name="connsiteX4" fmla="*/ 352887 w 365661"/>
              <a:gd name="connsiteY4" fmla="*/ 170228 h 351688"/>
              <a:gd name="connsiteX5" fmla="*/ 210012 w 365661"/>
              <a:gd name="connsiteY5" fmla="*/ 202613 h 351688"/>
              <a:gd name="connsiteX6" fmla="*/ 184612 w 365661"/>
              <a:gd name="connsiteY6" fmla="*/ 321993 h 351688"/>
              <a:gd name="connsiteX7" fmla="*/ 25862 w 365661"/>
              <a:gd name="connsiteY7" fmla="*/ 343583 h 351688"/>
              <a:gd name="connsiteX8" fmla="*/ 5542 w 365661"/>
              <a:gd name="connsiteY8" fmla="*/ 217218 h 351688"/>
              <a:gd name="connsiteX0" fmla="*/ 6093 w 366212"/>
              <a:gd name="connsiteY0" fmla="*/ 217218 h 355253"/>
              <a:gd name="connsiteX1" fmla="*/ 94993 w 366212"/>
              <a:gd name="connsiteY1" fmla="*/ 182928 h 355253"/>
              <a:gd name="connsiteX2" fmla="*/ 126743 w 366212"/>
              <a:gd name="connsiteY2" fmla="*/ 7033 h 355253"/>
              <a:gd name="connsiteX3" fmla="*/ 362328 w 366212"/>
              <a:gd name="connsiteY3" fmla="*/ 7033 h 355253"/>
              <a:gd name="connsiteX4" fmla="*/ 353438 w 366212"/>
              <a:gd name="connsiteY4" fmla="*/ 170228 h 355253"/>
              <a:gd name="connsiteX5" fmla="*/ 210563 w 366212"/>
              <a:gd name="connsiteY5" fmla="*/ 202613 h 355253"/>
              <a:gd name="connsiteX6" fmla="*/ 197863 w 366212"/>
              <a:gd name="connsiteY6" fmla="*/ 331518 h 355253"/>
              <a:gd name="connsiteX7" fmla="*/ 26413 w 366212"/>
              <a:gd name="connsiteY7" fmla="*/ 343583 h 355253"/>
              <a:gd name="connsiteX8" fmla="*/ 6093 w 366212"/>
              <a:gd name="connsiteY8" fmla="*/ 217218 h 355253"/>
              <a:gd name="connsiteX0" fmla="*/ 6093 w 366212"/>
              <a:gd name="connsiteY0" fmla="*/ 217218 h 355253"/>
              <a:gd name="connsiteX1" fmla="*/ 94993 w 366212"/>
              <a:gd name="connsiteY1" fmla="*/ 182928 h 355253"/>
              <a:gd name="connsiteX2" fmla="*/ 126743 w 366212"/>
              <a:gd name="connsiteY2" fmla="*/ 7033 h 355253"/>
              <a:gd name="connsiteX3" fmla="*/ 362328 w 366212"/>
              <a:gd name="connsiteY3" fmla="*/ 7033 h 355253"/>
              <a:gd name="connsiteX4" fmla="*/ 353438 w 366212"/>
              <a:gd name="connsiteY4" fmla="*/ 170228 h 355253"/>
              <a:gd name="connsiteX5" fmla="*/ 210563 w 366212"/>
              <a:gd name="connsiteY5" fmla="*/ 202613 h 355253"/>
              <a:gd name="connsiteX6" fmla="*/ 197863 w 366212"/>
              <a:gd name="connsiteY6" fmla="*/ 331518 h 355253"/>
              <a:gd name="connsiteX7" fmla="*/ 26413 w 366212"/>
              <a:gd name="connsiteY7" fmla="*/ 343583 h 355253"/>
              <a:gd name="connsiteX8" fmla="*/ 6093 w 366212"/>
              <a:gd name="connsiteY8" fmla="*/ 217218 h 355253"/>
              <a:gd name="connsiteX0" fmla="*/ 6093 w 366212"/>
              <a:gd name="connsiteY0" fmla="*/ 217218 h 355253"/>
              <a:gd name="connsiteX1" fmla="*/ 114043 w 366212"/>
              <a:gd name="connsiteY1" fmla="*/ 182928 h 355253"/>
              <a:gd name="connsiteX2" fmla="*/ 126743 w 366212"/>
              <a:gd name="connsiteY2" fmla="*/ 7033 h 355253"/>
              <a:gd name="connsiteX3" fmla="*/ 362328 w 366212"/>
              <a:gd name="connsiteY3" fmla="*/ 7033 h 355253"/>
              <a:gd name="connsiteX4" fmla="*/ 353438 w 366212"/>
              <a:gd name="connsiteY4" fmla="*/ 170228 h 355253"/>
              <a:gd name="connsiteX5" fmla="*/ 210563 w 366212"/>
              <a:gd name="connsiteY5" fmla="*/ 202613 h 355253"/>
              <a:gd name="connsiteX6" fmla="*/ 197863 w 366212"/>
              <a:gd name="connsiteY6" fmla="*/ 331518 h 355253"/>
              <a:gd name="connsiteX7" fmla="*/ 26413 w 366212"/>
              <a:gd name="connsiteY7" fmla="*/ 343583 h 355253"/>
              <a:gd name="connsiteX8" fmla="*/ 6093 w 366212"/>
              <a:gd name="connsiteY8" fmla="*/ 217218 h 355253"/>
              <a:gd name="connsiteX0" fmla="*/ 6093 w 366212"/>
              <a:gd name="connsiteY0" fmla="*/ 215199 h 353234"/>
              <a:gd name="connsiteX1" fmla="*/ 114043 w 366212"/>
              <a:gd name="connsiteY1" fmla="*/ 180909 h 353234"/>
              <a:gd name="connsiteX2" fmla="*/ 152143 w 366212"/>
              <a:gd name="connsiteY2" fmla="*/ 8189 h 353234"/>
              <a:gd name="connsiteX3" fmla="*/ 362328 w 366212"/>
              <a:gd name="connsiteY3" fmla="*/ 5014 h 353234"/>
              <a:gd name="connsiteX4" fmla="*/ 353438 w 366212"/>
              <a:gd name="connsiteY4" fmla="*/ 168209 h 353234"/>
              <a:gd name="connsiteX5" fmla="*/ 210563 w 366212"/>
              <a:gd name="connsiteY5" fmla="*/ 200594 h 353234"/>
              <a:gd name="connsiteX6" fmla="*/ 197863 w 366212"/>
              <a:gd name="connsiteY6" fmla="*/ 329499 h 353234"/>
              <a:gd name="connsiteX7" fmla="*/ 26413 w 366212"/>
              <a:gd name="connsiteY7" fmla="*/ 341564 h 353234"/>
              <a:gd name="connsiteX8" fmla="*/ 6093 w 366212"/>
              <a:gd name="connsiteY8" fmla="*/ 215199 h 353234"/>
              <a:gd name="connsiteX0" fmla="*/ 6093 w 365031"/>
              <a:gd name="connsiteY0" fmla="*/ 215199 h 353234"/>
              <a:gd name="connsiteX1" fmla="*/ 114043 w 365031"/>
              <a:gd name="connsiteY1" fmla="*/ 180909 h 353234"/>
              <a:gd name="connsiteX2" fmla="*/ 152143 w 365031"/>
              <a:gd name="connsiteY2" fmla="*/ 8189 h 353234"/>
              <a:gd name="connsiteX3" fmla="*/ 362328 w 365031"/>
              <a:gd name="connsiteY3" fmla="*/ 5014 h 353234"/>
              <a:gd name="connsiteX4" fmla="*/ 353438 w 365031"/>
              <a:gd name="connsiteY4" fmla="*/ 168209 h 353234"/>
              <a:gd name="connsiteX5" fmla="*/ 210563 w 365031"/>
              <a:gd name="connsiteY5" fmla="*/ 200594 h 353234"/>
              <a:gd name="connsiteX6" fmla="*/ 197863 w 365031"/>
              <a:gd name="connsiteY6" fmla="*/ 329499 h 353234"/>
              <a:gd name="connsiteX7" fmla="*/ 26413 w 365031"/>
              <a:gd name="connsiteY7" fmla="*/ 341564 h 353234"/>
              <a:gd name="connsiteX8" fmla="*/ 6093 w 365031"/>
              <a:gd name="connsiteY8" fmla="*/ 215199 h 353234"/>
              <a:gd name="connsiteX0" fmla="*/ 6093 w 362328"/>
              <a:gd name="connsiteY0" fmla="*/ 215199 h 353234"/>
              <a:gd name="connsiteX1" fmla="*/ 114043 w 362328"/>
              <a:gd name="connsiteY1" fmla="*/ 180909 h 353234"/>
              <a:gd name="connsiteX2" fmla="*/ 152143 w 362328"/>
              <a:gd name="connsiteY2" fmla="*/ 8189 h 353234"/>
              <a:gd name="connsiteX3" fmla="*/ 362328 w 362328"/>
              <a:gd name="connsiteY3" fmla="*/ 5014 h 353234"/>
              <a:gd name="connsiteX4" fmla="*/ 353438 w 362328"/>
              <a:gd name="connsiteY4" fmla="*/ 168209 h 353234"/>
              <a:gd name="connsiteX5" fmla="*/ 210563 w 362328"/>
              <a:gd name="connsiteY5" fmla="*/ 200594 h 353234"/>
              <a:gd name="connsiteX6" fmla="*/ 197863 w 362328"/>
              <a:gd name="connsiteY6" fmla="*/ 329499 h 353234"/>
              <a:gd name="connsiteX7" fmla="*/ 26413 w 362328"/>
              <a:gd name="connsiteY7" fmla="*/ 341564 h 353234"/>
              <a:gd name="connsiteX8" fmla="*/ 6093 w 362328"/>
              <a:gd name="connsiteY8" fmla="*/ 215199 h 35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328" h="353234">
                <a:moveTo>
                  <a:pt x="6093" y="215199"/>
                </a:moveTo>
                <a:cubicBezTo>
                  <a:pt x="6410" y="165669"/>
                  <a:pt x="89701" y="215411"/>
                  <a:pt x="114043" y="180909"/>
                </a:cubicBezTo>
                <a:cubicBezTo>
                  <a:pt x="138385" y="146407"/>
                  <a:pt x="107058" y="22159"/>
                  <a:pt x="152143" y="8189"/>
                </a:cubicBezTo>
                <a:cubicBezTo>
                  <a:pt x="197228" y="-5781"/>
                  <a:pt x="310258" y="1627"/>
                  <a:pt x="362328" y="5014"/>
                </a:cubicBezTo>
                <a:cubicBezTo>
                  <a:pt x="360423" y="62376"/>
                  <a:pt x="359682" y="119737"/>
                  <a:pt x="353438" y="168209"/>
                </a:cubicBezTo>
                <a:cubicBezTo>
                  <a:pt x="348167" y="209131"/>
                  <a:pt x="241255" y="167892"/>
                  <a:pt x="210563" y="200594"/>
                </a:cubicBezTo>
                <a:cubicBezTo>
                  <a:pt x="187703" y="241234"/>
                  <a:pt x="204213" y="274254"/>
                  <a:pt x="197863" y="329499"/>
                </a:cubicBezTo>
                <a:cubicBezTo>
                  <a:pt x="159763" y="356169"/>
                  <a:pt x="58375" y="360614"/>
                  <a:pt x="26413" y="341564"/>
                </a:cubicBezTo>
                <a:cubicBezTo>
                  <a:pt x="-5549" y="322514"/>
                  <a:pt x="-3220" y="253511"/>
                  <a:pt x="6093" y="215199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8221438" y="4536810"/>
            <a:ext cx="949297" cy="449466"/>
          </a:xfrm>
          <a:custGeom>
            <a:avLst/>
            <a:gdLst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90500 w 427375"/>
              <a:gd name="connsiteY4" fmla="*/ 11430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71450 w 427375"/>
              <a:gd name="connsiteY4" fmla="*/ 9525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71450 w 427375"/>
              <a:gd name="connsiteY4" fmla="*/ 9525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35890 w 427375"/>
              <a:gd name="connsiteY2" fmla="*/ 192405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38100 w 427375"/>
              <a:gd name="connsiteY0" fmla="*/ 236220 h 482074"/>
              <a:gd name="connsiteX1" fmla="*/ 76200 w 427375"/>
              <a:gd name="connsiteY1" fmla="*/ 220980 h 482074"/>
              <a:gd name="connsiteX2" fmla="*/ 135890 w 427375"/>
              <a:gd name="connsiteY2" fmla="*/ 192405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0" fmla="*/ 38100 w 427375"/>
              <a:gd name="connsiteY0" fmla="*/ 236220 h 482074"/>
              <a:gd name="connsiteX1" fmla="*/ 135890 w 427375"/>
              <a:gd name="connsiteY1" fmla="*/ 192405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23" fmla="*/ 38100 w 427375"/>
              <a:gd name="connsiteY23" fmla="*/ 236220 h 482074"/>
              <a:gd name="connsiteX0" fmla="*/ 15240 w 427375"/>
              <a:gd name="connsiteY0" fmla="*/ 289560 h 482074"/>
              <a:gd name="connsiteX1" fmla="*/ 135890 w 427375"/>
              <a:gd name="connsiteY1" fmla="*/ 192405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40 w 427375"/>
              <a:gd name="connsiteY0" fmla="*/ 289560 h 482074"/>
              <a:gd name="connsiteX1" fmla="*/ 116840 w 427375"/>
              <a:gd name="connsiteY1" fmla="*/ 227330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40 w 427375"/>
              <a:gd name="connsiteY0" fmla="*/ 289560 h 482074"/>
              <a:gd name="connsiteX1" fmla="*/ 116840 w 427375"/>
              <a:gd name="connsiteY1" fmla="*/ 227330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63 w 427398"/>
              <a:gd name="connsiteY0" fmla="*/ 289560 h 480060"/>
              <a:gd name="connsiteX1" fmla="*/ 116863 w 427398"/>
              <a:gd name="connsiteY1" fmla="*/ 227330 h 480060"/>
              <a:gd name="connsiteX2" fmla="*/ 167663 w 427398"/>
              <a:gd name="connsiteY2" fmla="*/ 160020 h 480060"/>
              <a:gd name="connsiteX3" fmla="*/ 152423 w 427398"/>
              <a:gd name="connsiteY3" fmla="*/ 92075 h 480060"/>
              <a:gd name="connsiteX4" fmla="*/ 243863 w 427398"/>
              <a:gd name="connsiteY4" fmla="*/ 45720 h 480060"/>
              <a:gd name="connsiteX5" fmla="*/ 281963 w 427398"/>
              <a:gd name="connsiteY5" fmla="*/ 0 h 480060"/>
              <a:gd name="connsiteX6" fmla="*/ 350543 w 427398"/>
              <a:gd name="connsiteY6" fmla="*/ 7620 h 480060"/>
              <a:gd name="connsiteX7" fmla="*/ 388643 w 427398"/>
              <a:gd name="connsiteY7" fmla="*/ 45720 h 480060"/>
              <a:gd name="connsiteX8" fmla="*/ 396263 w 427398"/>
              <a:gd name="connsiteY8" fmla="*/ 68580 h 480060"/>
              <a:gd name="connsiteX9" fmla="*/ 419123 w 427398"/>
              <a:gd name="connsiteY9" fmla="*/ 76200 h 480060"/>
              <a:gd name="connsiteX10" fmla="*/ 403883 w 427398"/>
              <a:gd name="connsiteY10" fmla="*/ 160020 h 480060"/>
              <a:gd name="connsiteX11" fmla="*/ 396263 w 427398"/>
              <a:gd name="connsiteY11" fmla="*/ 182880 h 480060"/>
              <a:gd name="connsiteX12" fmla="*/ 312443 w 427398"/>
              <a:gd name="connsiteY12" fmla="*/ 236220 h 480060"/>
              <a:gd name="connsiteX13" fmla="*/ 266723 w 427398"/>
              <a:gd name="connsiteY13" fmla="*/ 274320 h 480060"/>
              <a:gd name="connsiteX14" fmla="*/ 251483 w 427398"/>
              <a:gd name="connsiteY14" fmla="*/ 297180 h 480060"/>
              <a:gd name="connsiteX15" fmla="*/ 228623 w 427398"/>
              <a:gd name="connsiteY15" fmla="*/ 396240 h 480060"/>
              <a:gd name="connsiteX16" fmla="*/ 221003 w 427398"/>
              <a:gd name="connsiteY16" fmla="*/ 426720 h 480060"/>
              <a:gd name="connsiteX17" fmla="*/ 198143 w 427398"/>
              <a:gd name="connsiteY17" fmla="*/ 472440 h 480060"/>
              <a:gd name="connsiteX18" fmla="*/ 175283 w 427398"/>
              <a:gd name="connsiteY18" fmla="*/ 480060 h 480060"/>
              <a:gd name="connsiteX19" fmla="*/ 22883 w 427398"/>
              <a:gd name="connsiteY19" fmla="*/ 457200 h 480060"/>
              <a:gd name="connsiteX20" fmla="*/ 23 w 427398"/>
              <a:gd name="connsiteY20" fmla="*/ 411480 h 480060"/>
              <a:gd name="connsiteX21" fmla="*/ 15263 w 427398"/>
              <a:gd name="connsiteY21" fmla="*/ 289560 h 480060"/>
              <a:gd name="connsiteX0" fmla="*/ 12105 w 424240"/>
              <a:gd name="connsiteY0" fmla="*/ 289560 h 480159"/>
              <a:gd name="connsiteX1" fmla="*/ 113705 w 424240"/>
              <a:gd name="connsiteY1" fmla="*/ 227330 h 480159"/>
              <a:gd name="connsiteX2" fmla="*/ 164505 w 424240"/>
              <a:gd name="connsiteY2" fmla="*/ 160020 h 480159"/>
              <a:gd name="connsiteX3" fmla="*/ 149265 w 424240"/>
              <a:gd name="connsiteY3" fmla="*/ 92075 h 480159"/>
              <a:gd name="connsiteX4" fmla="*/ 240705 w 424240"/>
              <a:gd name="connsiteY4" fmla="*/ 45720 h 480159"/>
              <a:gd name="connsiteX5" fmla="*/ 278805 w 424240"/>
              <a:gd name="connsiteY5" fmla="*/ 0 h 480159"/>
              <a:gd name="connsiteX6" fmla="*/ 347385 w 424240"/>
              <a:gd name="connsiteY6" fmla="*/ 7620 h 480159"/>
              <a:gd name="connsiteX7" fmla="*/ 385485 w 424240"/>
              <a:gd name="connsiteY7" fmla="*/ 45720 h 480159"/>
              <a:gd name="connsiteX8" fmla="*/ 393105 w 424240"/>
              <a:gd name="connsiteY8" fmla="*/ 68580 h 480159"/>
              <a:gd name="connsiteX9" fmla="*/ 415965 w 424240"/>
              <a:gd name="connsiteY9" fmla="*/ 76200 h 480159"/>
              <a:gd name="connsiteX10" fmla="*/ 400725 w 424240"/>
              <a:gd name="connsiteY10" fmla="*/ 160020 h 480159"/>
              <a:gd name="connsiteX11" fmla="*/ 393105 w 424240"/>
              <a:gd name="connsiteY11" fmla="*/ 182880 h 480159"/>
              <a:gd name="connsiteX12" fmla="*/ 309285 w 424240"/>
              <a:gd name="connsiteY12" fmla="*/ 236220 h 480159"/>
              <a:gd name="connsiteX13" fmla="*/ 263565 w 424240"/>
              <a:gd name="connsiteY13" fmla="*/ 274320 h 480159"/>
              <a:gd name="connsiteX14" fmla="*/ 248325 w 424240"/>
              <a:gd name="connsiteY14" fmla="*/ 297180 h 480159"/>
              <a:gd name="connsiteX15" fmla="*/ 225465 w 424240"/>
              <a:gd name="connsiteY15" fmla="*/ 396240 h 480159"/>
              <a:gd name="connsiteX16" fmla="*/ 217845 w 424240"/>
              <a:gd name="connsiteY16" fmla="*/ 426720 h 480159"/>
              <a:gd name="connsiteX17" fmla="*/ 194985 w 424240"/>
              <a:gd name="connsiteY17" fmla="*/ 472440 h 480159"/>
              <a:gd name="connsiteX18" fmla="*/ 172125 w 424240"/>
              <a:gd name="connsiteY18" fmla="*/ 480060 h 480159"/>
              <a:gd name="connsiteX19" fmla="*/ 19725 w 424240"/>
              <a:gd name="connsiteY19" fmla="*/ 457200 h 480159"/>
              <a:gd name="connsiteX20" fmla="*/ 12105 w 424240"/>
              <a:gd name="connsiteY20" fmla="*/ 289560 h 480159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63565 w 424240"/>
              <a:gd name="connsiteY13" fmla="*/ 274320 h 483457"/>
              <a:gd name="connsiteX14" fmla="*/ 248325 w 424240"/>
              <a:gd name="connsiteY14" fmla="*/ 297180 h 483457"/>
              <a:gd name="connsiteX15" fmla="*/ 225465 w 424240"/>
              <a:gd name="connsiteY15" fmla="*/ 396240 h 483457"/>
              <a:gd name="connsiteX16" fmla="*/ 217845 w 424240"/>
              <a:gd name="connsiteY16" fmla="*/ 426720 h 483457"/>
              <a:gd name="connsiteX17" fmla="*/ 172125 w 424240"/>
              <a:gd name="connsiteY17" fmla="*/ 480060 h 483457"/>
              <a:gd name="connsiteX18" fmla="*/ 19725 w 424240"/>
              <a:gd name="connsiteY18" fmla="*/ 457200 h 483457"/>
              <a:gd name="connsiteX19" fmla="*/ 12105 w 424240"/>
              <a:gd name="connsiteY19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63565 w 424240"/>
              <a:gd name="connsiteY13" fmla="*/ 274320 h 483457"/>
              <a:gd name="connsiteX14" fmla="*/ 248325 w 424240"/>
              <a:gd name="connsiteY14" fmla="*/ 297180 h 483457"/>
              <a:gd name="connsiteX15" fmla="*/ 217845 w 424240"/>
              <a:gd name="connsiteY15" fmla="*/ 426720 h 483457"/>
              <a:gd name="connsiteX16" fmla="*/ 172125 w 424240"/>
              <a:gd name="connsiteY16" fmla="*/ 480060 h 483457"/>
              <a:gd name="connsiteX17" fmla="*/ 19725 w 424240"/>
              <a:gd name="connsiteY17" fmla="*/ 457200 h 483457"/>
              <a:gd name="connsiteX18" fmla="*/ 12105 w 424240"/>
              <a:gd name="connsiteY18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48325 w 424240"/>
              <a:gd name="connsiteY13" fmla="*/ 297180 h 483457"/>
              <a:gd name="connsiteX14" fmla="*/ 217845 w 424240"/>
              <a:gd name="connsiteY14" fmla="*/ 426720 h 483457"/>
              <a:gd name="connsiteX15" fmla="*/ 172125 w 424240"/>
              <a:gd name="connsiteY15" fmla="*/ 480060 h 483457"/>
              <a:gd name="connsiteX16" fmla="*/ 19725 w 424240"/>
              <a:gd name="connsiteY16" fmla="*/ 457200 h 483457"/>
              <a:gd name="connsiteX17" fmla="*/ 12105 w 424240"/>
              <a:gd name="connsiteY17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415965 w 424240"/>
              <a:gd name="connsiteY8" fmla="*/ 76200 h 483457"/>
              <a:gd name="connsiteX9" fmla="*/ 400725 w 424240"/>
              <a:gd name="connsiteY9" fmla="*/ 160020 h 483457"/>
              <a:gd name="connsiteX10" fmla="*/ 393105 w 424240"/>
              <a:gd name="connsiteY10" fmla="*/ 182880 h 483457"/>
              <a:gd name="connsiteX11" fmla="*/ 309285 w 424240"/>
              <a:gd name="connsiteY11" fmla="*/ 236220 h 483457"/>
              <a:gd name="connsiteX12" fmla="*/ 248325 w 424240"/>
              <a:gd name="connsiteY12" fmla="*/ 297180 h 483457"/>
              <a:gd name="connsiteX13" fmla="*/ 217845 w 424240"/>
              <a:gd name="connsiteY13" fmla="*/ 426720 h 483457"/>
              <a:gd name="connsiteX14" fmla="*/ 172125 w 424240"/>
              <a:gd name="connsiteY14" fmla="*/ 480060 h 483457"/>
              <a:gd name="connsiteX15" fmla="*/ 19725 w 424240"/>
              <a:gd name="connsiteY15" fmla="*/ 457200 h 483457"/>
              <a:gd name="connsiteX16" fmla="*/ 12105 w 424240"/>
              <a:gd name="connsiteY16" fmla="*/ 289560 h 483457"/>
              <a:gd name="connsiteX0" fmla="*/ 12105 w 422489"/>
              <a:gd name="connsiteY0" fmla="*/ 289560 h 483457"/>
              <a:gd name="connsiteX1" fmla="*/ 113705 w 422489"/>
              <a:gd name="connsiteY1" fmla="*/ 227330 h 483457"/>
              <a:gd name="connsiteX2" fmla="*/ 164505 w 422489"/>
              <a:gd name="connsiteY2" fmla="*/ 160020 h 483457"/>
              <a:gd name="connsiteX3" fmla="*/ 149265 w 422489"/>
              <a:gd name="connsiteY3" fmla="*/ 92075 h 483457"/>
              <a:gd name="connsiteX4" fmla="*/ 240705 w 422489"/>
              <a:gd name="connsiteY4" fmla="*/ 45720 h 483457"/>
              <a:gd name="connsiteX5" fmla="*/ 278805 w 422489"/>
              <a:gd name="connsiteY5" fmla="*/ 0 h 483457"/>
              <a:gd name="connsiteX6" fmla="*/ 347385 w 422489"/>
              <a:gd name="connsiteY6" fmla="*/ 7620 h 483457"/>
              <a:gd name="connsiteX7" fmla="*/ 385485 w 422489"/>
              <a:gd name="connsiteY7" fmla="*/ 45720 h 483457"/>
              <a:gd name="connsiteX8" fmla="*/ 415965 w 422489"/>
              <a:gd name="connsiteY8" fmla="*/ 76200 h 483457"/>
              <a:gd name="connsiteX9" fmla="*/ 400725 w 422489"/>
              <a:gd name="connsiteY9" fmla="*/ 160020 h 483457"/>
              <a:gd name="connsiteX10" fmla="*/ 309285 w 422489"/>
              <a:gd name="connsiteY10" fmla="*/ 236220 h 483457"/>
              <a:gd name="connsiteX11" fmla="*/ 248325 w 422489"/>
              <a:gd name="connsiteY11" fmla="*/ 297180 h 483457"/>
              <a:gd name="connsiteX12" fmla="*/ 217845 w 422489"/>
              <a:gd name="connsiteY12" fmla="*/ 426720 h 483457"/>
              <a:gd name="connsiteX13" fmla="*/ 172125 w 422489"/>
              <a:gd name="connsiteY13" fmla="*/ 480060 h 483457"/>
              <a:gd name="connsiteX14" fmla="*/ 19725 w 422489"/>
              <a:gd name="connsiteY14" fmla="*/ 457200 h 483457"/>
              <a:gd name="connsiteX15" fmla="*/ 12105 w 422489"/>
              <a:gd name="connsiteY15" fmla="*/ 289560 h 483457"/>
              <a:gd name="connsiteX0" fmla="*/ 12105 w 419954"/>
              <a:gd name="connsiteY0" fmla="*/ 289560 h 483457"/>
              <a:gd name="connsiteX1" fmla="*/ 113705 w 419954"/>
              <a:gd name="connsiteY1" fmla="*/ 227330 h 483457"/>
              <a:gd name="connsiteX2" fmla="*/ 164505 w 419954"/>
              <a:gd name="connsiteY2" fmla="*/ 160020 h 483457"/>
              <a:gd name="connsiteX3" fmla="*/ 149265 w 419954"/>
              <a:gd name="connsiteY3" fmla="*/ 92075 h 483457"/>
              <a:gd name="connsiteX4" fmla="*/ 240705 w 419954"/>
              <a:gd name="connsiteY4" fmla="*/ 45720 h 483457"/>
              <a:gd name="connsiteX5" fmla="*/ 278805 w 419954"/>
              <a:gd name="connsiteY5" fmla="*/ 0 h 483457"/>
              <a:gd name="connsiteX6" fmla="*/ 347385 w 419954"/>
              <a:gd name="connsiteY6" fmla="*/ 7620 h 483457"/>
              <a:gd name="connsiteX7" fmla="*/ 415965 w 419954"/>
              <a:gd name="connsiteY7" fmla="*/ 76200 h 483457"/>
              <a:gd name="connsiteX8" fmla="*/ 400725 w 419954"/>
              <a:gd name="connsiteY8" fmla="*/ 160020 h 483457"/>
              <a:gd name="connsiteX9" fmla="*/ 309285 w 419954"/>
              <a:gd name="connsiteY9" fmla="*/ 236220 h 483457"/>
              <a:gd name="connsiteX10" fmla="*/ 248325 w 419954"/>
              <a:gd name="connsiteY10" fmla="*/ 297180 h 483457"/>
              <a:gd name="connsiteX11" fmla="*/ 217845 w 419954"/>
              <a:gd name="connsiteY11" fmla="*/ 426720 h 483457"/>
              <a:gd name="connsiteX12" fmla="*/ 172125 w 419954"/>
              <a:gd name="connsiteY12" fmla="*/ 480060 h 483457"/>
              <a:gd name="connsiteX13" fmla="*/ 19725 w 419954"/>
              <a:gd name="connsiteY13" fmla="*/ 457200 h 483457"/>
              <a:gd name="connsiteX14" fmla="*/ 12105 w 419954"/>
              <a:gd name="connsiteY14" fmla="*/ 289560 h 483457"/>
              <a:gd name="connsiteX0" fmla="*/ 12105 w 419954"/>
              <a:gd name="connsiteY0" fmla="*/ 289560 h 483457"/>
              <a:gd name="connsiteX1" fmla="*/ 113705 w 419954"/>
              <a:gd name="connsiteY1" fmla="*/ 227330 h 483457"/>
              <a:gd name="connsiteX2" fmla="*/ 164505 w 419954"/>
              <a:gd name="connsiteY2" fmla="*/ 160020 h 483457"/>
              <a:gd name="connsiteX3" fmla="*/ 149265 w 419954"/>
              <a:gd name="connsiteY3" fmla="*/ 92075 h 483457"/>
              <a:gd name="connsiteX4" fmla="*/ 278805 w 419954"/>
              <a:gd name="connsiteY4" fmla="*/ 0 h 483457"/>
              <a:gd name="connsiteX5" fmla="*/ 347385 w 419954"/>
              <a:gd name="connsiteY5" fmla="*/ 7620 h 483457"/>
              <a:gd name="connsiteX6" fmla="*/ 415965 w 419954"/>
              <a:gd name="connsiteY6" fmla="*/ 76200 h 483457"/>
              <a:gd name="connsiteX7" fmla="*/ 400725 w 419954"/>
              <a:gd name="connsiteY7" fmla="*/ 160020 h 483457"/>
              <a:gd name="connsiteX8" fmla="*/ 309285 w 419954"/>
              <a:gd name="connsiteY8" fmla="*/ 236220 h 483457"/>
              <a:gd name="connsiteX9" fmla="*/ 248325 w 419954"/>
              <a:gd name="connsiteY9" fmla="*/ 297180 h 483457"/>
              <a:gd name="connsiteX10" fmla="*/ 217845 w 419954"/>
              <a:gd name="connsiteY10" fmla="*/ 426720 h 483457"/>
              <a:gd name="connsiteX11" fmla="*/ 172125 w 419954"/>
              <a:gd name="connsiteY11" fmla="*/ 480060 h 483457"/>
              <a:gd name="connsiteX12" fmla="*/ 19725 w 419954"/>
              <a:gd name="connsiteY12" fmla="*/ 457200 h 483457"/>
              <a:gd name="connsiteX13" fmla="*/ 12105 w 419954"/>
              <a:gd name="connsiteY13" fmla="*/ 289560 h 483457"/>
              <a:gd name="connsiteX0" fmla="*/ 12105 w 419954"/>
              <a:gd name="connsiteY0" fmla="*/ 283975 h 477872"/>
              <a:gd name="connsiteX1" fmla="*/ 113705 w 419954"/>
              <a:gd name="connsiteY1" fmla="*/ 221745 h 477872"/>
              <a:gd name="connsiteX2" fmla="*/ 164505 w 419954"/>
              <a:gd name="connsiteY2" fmla="*/ 154435 h 477872"/>
              <a:gd name="connsiteX3" fmla="*/ 149265 w 419954"/>
              <a:gd name="connsiteY3" fmla="*/ 86490 h 477872"/>
              <a:gd name="connsiteX4" fmla="*/ 224830 w 419954"/>
              <a:gd name="connsiteY4" fmla="*/ 19815 h 477872"/>
              <a:gd name="connsiteX5" fmla="*/ 347385 w 419954"/>
              <a:gd name="connsiteY5" fmla="*/ 2035 h 477872"/>
              <a:gd name="connsiteX6" fmla="*/ 415965 w 419954"/>
              <a:gd name="connsiteY6" fmla="*/ 70615 h 477872"/>
              <a:gd name="connsiteX7" fmla="*/ 400725 w 419954"/>
              <a:gd name="connsiteY7" fmla="*/ 154435 h 477872"/>
              <a:gd name="connsiteX8" fmla="*/ 309285 w 419954"/>
              <a:gd name="connsiteY8" fmla="*/ 230635 h 477872"/>
              <a:gd name="connsiteX9" fmla="*/ 248325 w 419954"/>
              <a:gd name="connsiteY9" fmla="*/ 291595 h 477872"/>
              <a:gd name="connsiteX10" fmla="*/ 217845 w 419954"/>
              <a:gd name="connsiteY10" fmla="*/ 421135 h 477872"/>
              <a:gd name="connsiteX11" fmla="*/ 172125 w 419954"/>
              <a:gd name="connsiteY11" fmla="*/ 474475 h 477872"/>
              <a:gd name="connsiteX12" fmla="*/ 19725 w 419954"/>
              <a:gd name="connsiteY12" fmla="*/ 451615 h 477872"/>
              <a:gd name="connsiteX13" fmla="*/ 12105 w 419954"/>
              <a:gd name="connsiteY13" fmla="*/ 283975 h 477872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64505 w 419954"/>
              <a:gd name="connsiteY2" fmla="*/ 157214 h 480651"/>
              <a:gd name="connsiteX3" fmla="*/ 224830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64505 w 419954"/>
              <a:gd name="connsiteY2" fmla="*/ 157214 h 480651"/>
              <a:gd name="connsiteX3" fmla="*/ 183555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51805 w 419954"/>
              <a:gd name="connsiteY2" fmla="*/ 157214 h 480651"/>
              <a:gd name="connsiteX3" fmla="*/ 183555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25353"/>
              <a:gd name="connsiteY0" fmla="*/ 286754 h 480651"/>
              <a:gd name="connsiteX1" fmla="*/ 113705 w 425353"/>
              <a:gd name="connsiteY1" fmla="*/ 224524 h 480651"/>
              <a:gd name="connsiteX2" fmla="*/ 151805 w 425353"/>
              <a:gd name="connsiteY2" fmla="*/ 157214 h 480651"/>
              <a:gd name="connsiteX3" fmla="*/ 183555 w 425353"/>
              <a:gd name="connsiteY3" fmla="*/ 22594 h 480651"/>
              <a:gd name="connsiteX4" fmla="*/ 347385 w 425353"/>
              <a:gd name="connsiteY4" fmla="*/ 4814 h 480651"/>
              <a:gd name="connsiteX5" fmla="*/ 422315 w 425353"/>
              <a:gd name="connsiteY5" fmla="*/ 73394 h 480651"/>
              <a:gd name="connsiteX6" fmla="*/ 400725 w 425353"/>
              <a:gd name="connsiteY6" fmla="*/ 157214 h 480651"/>
              <a:gd name="connsiteX7" fmla="*/ 309285 w 425353"/>
              <a:gd name="connsiteY7" fmla="*/ 233414 h 480651"/>
              <a:gd name="connsiteX8" fmla="*/ 248325 w 425353"/>
              <a:gd name="connsiteY8" fmla="*/ 294374 h 480651"/>
              <a:gd name="connsiteX9" fmla="*/ 217845 w 425353"/>
              <a:gd name="connsiteY9" fmla="*/ 423914 h 480651"/>
              <a:gd name="connsiteX10" fmla="*/ 172125 w 425353"/>
              <a:gd name="connsiteY10" fmla="*/ 477254 h 480651"/>
              <a:gd name="connsiteX11" fmla="*/ 19725 w 425353"/>
              <a:gd name="connsiteY11" fmla="*/ 454394 h 480651"/>
              <a:gd name="connsiteX12" fmla="*/ 12105 w 425353"/>
              <a:gd name="connsiteY12" fmla="*/ 286754 h 480651"/>
              <a:gd name="connsiteX0" fmla="*/ 12105 w 437175"/>
              <a:gd name="connsiteY0" fmla="*/ 266928 h 460825"/>
              <a:gd name="connsiteX1" fmla="*/ 113705 w 437175"/>
              <a:gd name="connsiteY1" fmla="*/ 204698 h 460825"/>
              <a:gd name="connsiteX2" fmla="*/ 151805 w 437175"/>
              <a:gd name="connsiteY2" fmla="*/ 137388 h 460825"/>
              <a:gd name="connsiteX3" fmla="*/ 183555 w 437175"/>
              <a:gd name="connsiteY3" fmla="*/ 2768 h 460825"/>
              <a:gd name="connsiteX4" fmla="*/ 422315 w 437175"/>
              <a:gd name="connsiteY4" fmla="*/ 53568 h 460825"/>
              <a:gd name="connsiteX5" fmla="*/ 400725 w 437175"/>
              <a:gd name="connsiteY5" fmla="*/ 137388 h 460825"/>
              <a:gd name="connsiteX6" fmla="*/ 309285 w 437175"/>
              <a:gd name="connsiteY6" fmla="*/ 213588 h 460825"/>
              <a:gd name="connsiteX7" fmla="*/ 248325 w 437175"/>
              <a:gd name="connsiteY7" fmla="*/ 274548 h 460825"/>
              <a:gd name="connsiteX8" fmla="*/ 217845 w 437175"/>
              <a:gd name="connsiteY8" fmla="*/ 404088 h 460825"/>
              <a:gd name="connsiteX9" fmla="*/ 172125 w 437175"/>
              <a:gd name="connsiteY9" fmla="*/ 457428 h 460825"/>
              <a:gd name="connsiteX10" fmla="*/ 19725 w 437175"/>
              <a:gd name="connsiteY10" fmla="*/ 434568 h 460825"/>
              <a:gd name="connsiteX11" fmla="*/ 12105 w 437175"/>
              <a:gd name="connsiteY11" fmla="*/ 266928 h 460825"/>
              <a:gd name="connsiteX0" fmla="*/ 12105 w 427163"/>
              <a:gd name="connsiteY0" fmla="*/ 268777 h 462674"/>
              <a:gd name="connsiteX1" fmla="*/ 113705 w 427163"/>
              <a:gd name="connsiteY1" fmla="*/ 206547 h 462674"/>
              <a:gd name="connsiteX2" fmla="*/ 151805 w 427163"/>
              <a:gd name="connsiteY2" fmla="*/ 139237 h 462674"/>
              <a:gd name="connsiteX3" fmla="*/ 183555 w 427163"/>
              <a:gd name="connsiteY3" fmla="*/ 4617 h 462674"/>
              <a:gd name="connsiteX4" fmla="*/ 409615 w 427163"/>
              <a:gd name="connsiteY4" fmla="*/ 33192 h 462674"/>
              <a:gd name="connsiteX5" fmla="*/ 400725 w 427163"/>
              <a:gd name="connsiteY5" fmla="*/ 139237 h 462674"/>
              <a:gd name="connsiteX6" fmla="*/ 309285 w 427163"/>
              <a:gd name="connsiteY6" fmla="*/ 215437 h 462674"/>
              <a:gd name="connsiteX7" fmla="*/ 248325 w 427163"/>
              <a:gd name="connsiteY7" fmla="*/ 276397 h 462674"/>
              <a:gd name="connsiteX8" fmla="*/ 217845 w 427163"/>
              <a:gd name="connsiteY8" fmla="*/ 405937 h 462674"/>
              <a:gd name="connsiteX9" fmla="*/ 172125 w 427163"/>
              <a:gd name="connsiteY9" fmla="*/ 459277 h 462674"/>
              <a:gd name="connsiteX10" fmla="*/ 19725 w 427163"/>
              <a:gd name="connsiteY10" fmla="*/ 436417 h 462674"/>
              <a:gd name="connsiteX11" fmla="*/ 12105 w 427163"/>
              <a:gd name="connsiteY11" fmla="*/ 268777 h 462674"/>
              <a:gd name="connsiteX0" fmla="*/ 12105 w 427163"/>
              <a:gd name="connsiteY0" fmla="*/ 247121 h 441018"/>
              <a:gd name="connsiteX1" fmla="*/ 113705 w 427163"/>
              <a:gd name="connsiteY1" fmla="*/ 184891 h 441018"/>
              <a:gd name="connsiteX2" fmla="*/ 151805 w 427163"/>
              <a:gd name="connsiteY2" fmla="*/ 117581 h 441018"/>
              <a:gd name="connsiteX3" fmla="*/ 170855 w 427163"/>
              <a:gd name="connsiteY3" fmla="*/ 17886 h 441018"/>
              <a:gd name="connsiteX4" fmla="*/ 409615 w 427163"/>
              <a:gd name="connsiteY4" fmla="*/ 11536 h 441018"/>
              <a:gd name="connsiteX5" fmla="*/ 400725 w 427163"/>
              <a:gd name="connsiteY5" fmla="*/ 117581 h 441018"/>
              <a:gd name="connsiteX6" fmla="*/ 309285 w 427163"/>
              <a:gd name="connsiteY6" fmla="*/ 193781 h 441018"/>
              <a:gd name="connsiteX7" fmla="*/ 248325 w 427163"/>
              <a:gd name="connsiteY7" fmla="*/ 254741 h 441018"/>
              <a:gd name="connsiteX8" fmla="*/ 217845 w 427163"/>
              <a:gd name="connsiteY8" fmla="*/ 384281 h 441018"/>
              <a:gd name="connsiteX9" fmla="*/ 172125 w 427163"/>
              <a:gd name="connsiteY9" fmla="*/ 437621 h 441018"/>
              <a:gd name="connsiteX10" fmla="*/ 19725 w 427163"/>
              <a:gd name="connsiteY10" fmla="*/ 414761 h 441018"/>
              <a:gd name="connsiteX11" fmla="*/ 12105 w 427163"/>
              <a:gd name="connsiteY11" fmla="*/ 247121 h 441018"/>
              <a:gd name="connsiteX0" fmla="*/ 12105 w 427163"/>
              <a:gd name="connsiteY0" fmla="*/ 250836 h 444733"/>
              <a:gd name="connsiteX1" fmla="*/ 113705 w 427163"/>
              <a:gd name="connsiteY1" fmla="*/ 188606 h 444733"/>
              <a:gd name="connsiteX2" fmla="*/ 151805 w 427163"/>
              <a:gd name="connsiteY2" fmla="*/ 121296 h 444733"/>
              <a:gd name="connsiteX3" fmla="*/ 161330 w 427163"/>
              <a:gd name="connsiteY3" fmla="*/ 12076 h 444733"/>
              <a:gd name="connsiteX4" fmla="*/ 409615 w 427163"/>
              <a:gd name="connsiteY4" fmla="*/ 15251 h 444733"/>
              <a:gd name="connsiteX5" fmla="*/ 400725 w 427163"/>
              <a:gd name="connsiteY5" fmla="*/ 121296 h 444733"/>
              <a:gd name="connsiteX6" fmla="*/ 309285 w 427163"/>
              <a:gd name="connsiteY6" fmla="*/ 197496 h 444733"/>
              <a:gd name="connsiteX7" fmla="*/ 248325 w 427163"/>
              <a:gd name="connsiteY7" fmla="*/ 258456 h 444733"/>
              <a:gd name="connsiteX8" fmla="*/ 217845 w 427163"/>
              <a:gd name="connsiteY8" fmla="*/ 387996 h 444733"/>
              <a:gd name="connsiteX9" fmla="*/ 172125 w 427163"/>
              <a:gd name="connsiteY9" fmla="*/ 441336 h 444733"/>
              <a:gd name="connsiteX10" fmla="*/ 19725 w 427163"/>
              <a:gd name="connsiteY10" fmla="*/ 418476 h 444733"/>
              <a:gd name="connsiteX11" fmla="*/ 12105 w 427163"/>
              <a:gd name="connsiteY11" fmla="*/ 250836 h 444733"/>
              <a:gd name="connsiteX0" fmla="*/ 12105 w 427163"/>
              <a:gd name="connsiteY0" fmla="*/ 250836 h 444733"/>
              <a:gd name="connsiteX1" fmla="*/ 113705 w 427163"/>
              <a:gd name="connsiteY1" fmla="*/ 188606 h 444733"/>
              <a:gd name="connsiteX2" fmla="*/ 142280 w 427163"/>
              <a:gd name="connsiteY2" fmla="*/ 127646 h 444733"/>
              <a:gd name="connsiteX3" fmla="*/ 161330 w 427163"/>
              <a:gd name="connsiteY3" fmla="*/ 12076 h 444733"/>
              <a:gd name="connsiteX4" fmla="*/ 409615 w 427163"/>
              <a:gd name="connsiteY4" fmla="*/ 15251 h 444733"/>
              <a:gd name="connsiteX5" fmla="*/ 400725 w 427163"/>
              <a:gd name="connsiteY5" fmla="*/ 121296 h 444733"/>
              <a:gd name="connsiteX6" fmla="*/ 309285 w 427163"/>
              <a:gd name="connsiteY6" fmla="*/ 197496 h 444733"/>
              <a:gd name="connsiteX7" fmla="*/ 248325 w 427163"/>
              <a:gd name="connsiteY7" fmla="*/ 258456 h 444733"/>
              <a:gd name="connsiteX8" fmla="*/ 217845 w 427163"/>
              <a:gd name="connsiteY8" fmla="*/ 387996 h 444733"/>
              <a:gd name="connsiteX9" fmla="*/ 172125 w 427163"/>
              <a:gd name="connsiteY9" fmla="*/ 441336 h 444733"/>
              <a:gd name="connsiteX10" fmla="*/ 19725 w 427163"/>
              <a:gd name="connsiteY10" fmla="*/ 418476 h 444733"/>
              <a:gd name="connsiteX11" fmla="*/ 12105 w 427163"/>
              <a:gd name="connsiteY11" fmla="*/ 250836 h 444733"/>
              <a:gd name="connsiteX0" fmla="*/ 12105 w 427163"/>
              <a:gd name="connsiteY0" fmla="*/ 250836 h 454322"/>
              <a:gd name="connsiteX1" fmla="*/ 113705 w 427163"/>
              <a:gd name="connsiteY1" fmla="*/ 188606 h 454322"/>
              <a:gd name="connsiteX2" fmla="*/ 142280 w 427163"/>
              <a:gd name="connsiteY2" fmla="*/ 127646 h 454322"/>
              <a:gd name="connsiteX3" fmla="*/ 161330 w 427163"/>
              <a:gd name="connsiteY3" fmla="*/ 12076 h 454322"/>
              <a:gd name="connsiteX4" fmla="*/ 409615 w 427163"/>
              <a:gd name="connsiteY4" fmla="*/ 15251 h 454322"/>
              <a:gd name="connsiteX5" fmla="*/ 400725 w 427163"/>
              <a:gd name="connsiteY5" fmla="*/ 121296 h 454322"/>
              <a:gd name="connsiteX6" fmla="*/ 309285 w 427163"/>
              <a:gd name="connsiteY6" fmla="*/ 197496 h 454322"/>
              <a:gd name="connsiteX7" fmla="*/ 248325 w 427163"/>
              <a:gd name="connsiteY7" fmla="*/ 258456 h 454322"/>
              <a:gd name="connsiteX8" fmla="*/ 172125 w 427163"/>
              <a:gd name="connsiteY8" fmla="*/ 441336 h 454322"/>
              <a:gd name="connsiteX9" fmla="*/ 19725 w 427163"/>
              <a:gd name="connsiteY9" fmla="*/ 418476 h 454322"/>
              <a:gd name="connsiteX10" fmla="*/ 12105 w 427163"/>
              <a:gd name="connsiteY10" fmla="*/ 250836 h 454322"/>
              <a:gd name="connsiteX0" fmla="*/ 15479 w 430537"/>
              <a:gd name="connsiteY0" fmla="*/ 250836 h 422234"/>
              <a:gd name="connsiteX1" fmla="*/ 117079 w 430537"/>
              <a:gd name="connsiteY1" fmla="*/ 188606 h 422234"/>
              <a:gd name="connsiteX2" fmla="*/ 145654 w 430537"/>
              <a:gd name="connsiteY2" fmla="*/ 127646 h 422234"/>
              <a:gd name="connsiteX3" fmla="*/ 164704 w 430537"/>
              <a:gd name="connsiteY3" fmla="*/ 12076 h 422234"/>
              <a:gd name="connsiteX4" fmla="*/ 412989 w 430537"/>
              <a:gd name="connsiteY4" fmla="*/ 15251 h 422234"/>
              <a:gd name="connsiteX5" fmla="*/ 404099 w 430537"/>
              <a:gd name="connsiteY5" fmla="*/ 121296 h 422234"/>
              <a:gd name="connsiteX6" fmla="*/ 312659 w 430537"/>
              <a:gd name="connsiteY6" fmla="*/ 197496 h 422234"/>
              <a:gd name="connsiteX7" fmla="*/ 251699 w 430537"/>
              <a:gd name="connsiteY7" fmla="*/ 258456 h 422234"/>
              <a:gd name="connsiteX8" fmla="*/ 229474 w 430537"/>
              <a:gd name="connsiteY8" fmla="*/ 358786 h 422234"/>
              <a:gd name="connsiteX9" fmla="*/ 23099 w 430537"/>
              <a:gd name="connsiteY9" fmla="*/ 418476 h 422234"/>
              <a:gd name="connsiteX10" fmla="*/ 15479 w 430537"/>
              <a:gd name="connsiteY10" fmla="*/ 250836 h 422234"/>
              <a:gd name="connsiteX0" fmla="*/ 6544 w 421602"/>
              <a:gd name="connsiteY0" fmla="*/ 250836 h 380154"/>
              <a:gd name="connsiteX1" fmla="*/ 108144 w 421602"/>
              <a:gd name="connsiteY1" fmla="*/ 188606 h 380154"/>
              <a:gd name="connsiteX2" fmla="*/ 136719 w 421602"/>
              <a:gd name="connsiteY2" fmla="*/ 127646 h 380154"/>
              <a:gd name="connsiteX3" fmla="*/ 155769 w 421602"/>
              <a:gd name="connsiteY3" fmla="*/ 12076 h 380154"/>
              <a:gd name="connsiteX4" fmla="*/ 404054 w 421602"/>
              <a:gd name="connsiteY4" fmla="*/ 15251 h 380154"/>
              <a:gd name="connsiteX5" fmla="*/ 395164 w 421602"/>
              <a:gd name="connsiteY5" fmla="*/ 121296 h 380154"/>
              <a:gd name="connsiteX6" fmla="*/ 303724 w 421602"/>
              <a:gd name="connsiteY6" fmla="*/ 197496 h 380154"/>
              <a:gd name="connsiteX7" fmla="*/ 242764 w 421602"/>
              <a:gd name="connsiteY7" fmla="*/ 258456 h 380154"/>
              <a:gd name="connsiteX8" fmla="*/ 220539 w 421602"/>
              <a:gd name="connsiteY8" fmla="*/ 358786 h 380154"/>
              <a:gd name="connsiteX9" fmla="*/ 39564 w 421602"/>
              <a:gd name="connsiteY9" fmla="*/ 367676 h 380154"/>
              <a:gd name="connsiteX10" fmla="*/ 6544 w 421602"/>
              <a:gd name="connsiteY10" fmla="*/ 250836 h 380154"/>
              <a:gd name="connsiteX0" fmla="*/ 12518 w 405351"/>
              <a:gd name="connsiteY0" fmla="*/ 238136 h 381025"/>
              <a:gd name="connsiteX1" fmla="*/ 91893 w 405351"/>
              <a:gd name="connsiteY1" fmla="*/ 188606 h 381025"/>
              <a:gd name="connsiteX2" fmla="*/ 120468 w 405351"/>
              <a:gd name="connsiteY2" fmla="*/ 127646 h 381025"/>
              <a:gd name="connsiteX3" fmla="*/ 139518 w 405351"/>
              <a:gd name="connsiteY3" fmla="*/ 12076 h 381025"/>
              <a:gd name="connsiteX4" fmla="*/ 387803 w 405351"/>
              <a:gd name="connsiteY4" fmla="*/ 15251 h 381025"/>
              <a:gd name="connsiteX5" fmla="*/ 378913 w 405351"/>
              <a:gd name="connsiteY5" fmla="*/ 121296 h 381025"/>
              <a:gd name="connsiteX6" fmla="*/ 287473 w 405351"/>
              <a:gd name="connsiteY6" fmla="*/ 197496 h 381025"/>
              <a:gd name="connsiteX7" fmla="*/ 226513 w 405351"/>
              <a:gd name="connsiteY7" fmla="*/ 258456 h 381025"/>
              <a:gd name="connsiteX8" fmla="*/ 204288 w 405351"/>
              <a:gd name="connsiteY8" fmla="*/ 358786 h 381025"/>
              <a:gd name="connsiteX9" fmla="*/ 23313 w 405351"/>
              <a:gd name="connsiteY9" fmla="*/ 367676 h 381025"/>
              <a:gd name="connsiteX10" fmla="*/ 12518 w 405351"/>
              <a:gd name="connsiteY10" fmla="*/ 238136 h 381025"/>
              <a:gd name="connsiteX0" fmla="*/ 12518 w 405351"/>
              <a:gd name="connsiteY0" fmla="*/ 238136 h 381025"/>
              <a:gd name="connsiteX1" fmla="*/ 120468 w 405351"/>
              <a:gd name="connsiteY1" fmla="*/ 127646 h 381025"/>
              <a:gd name="connsiteX2" fmla="*/ 139518 w 405351"/>
              <a:gd name="connsiteY2" fmla="*/ 12076 h 381025"/>
              <a:gd name="connsiteX3" fmla="*/ 387803 w 405351"/>
              <a:gd name="connsiteY3" fmla="*/ 15251 h 381025"/>
              <a:gd name="connsiteX4" fmla="*/ 378913 w 405351"/>
              <a:gd name="connsiteY4" fmla="*/ 121296 h 381025"/>
              <a:gd name="connsiteX5" fmla="*/ 287473 w 405351"/>
              <a:gd name="connsiteY5" fmla="*/ 197496 h 381025"/>
              <a:gd name="connsiteX6" fmla="*/ 226513 w 405351"/>
              <a:gd name="connsiteY6" fmla="*/ 258456 h 381025"/>
              <a:gd name="connsiteX7" fmla="*/ 204288 w 405351"/>
              <a:gd name="connsiteY7" fmla="*/ 358786 h 381025"/>
              <a:gd name="connsiteX8" fmla="*/ 23313 w 405351"/>
              <a:gd name="connsiteY8" fmla="*/ 367676 h 381025"/>
              <a:gd name="connsiteX9" fmla="*/ 12518 w 405351"/>
              <a:gd name="connsiteY9" fmla="*/ 238136 h 381025"/>
              <a:gd name="connsiteX0" fmla="*/ 12518 w 405351"/>
              <a:gd name="connsiteY0" fmla="*/ 238136 h 381025"/>
              <a:gd name="connsiteX1" fmla="*/ 107768 w 405351"/>
              <a:gd name="connsiteY1" fmla="*/ 187971 h 381025"/>
              <a:gd name="connsiteX2" fmla="*/ 139518 w 405351"/>
              <a:gd name="connsiteY2" fmla="*/ 12076 h 381025"/>
              <a:gd name="connsiteX3" fmla="*/ 387803 w 405351"/>
              <a:gd name="connsiteY3" fmla="*/ 15251 h 381025"/>
              <a:gd name="connsiteX4" fmla="*/ 378913 w 405351"/>
              <a:gd name="connsiteY4" fmla="*/ 121296 h 381025"/>
              <a:gd name="connsiteX5" fmla="*/ 287473 w 405351"/>
              <a:gd name="connsiteY5" fmla="*/ 197496 h 381025"/>
              <a:gd name="connsiteX6" fmla="*/ 226513 w 405351"/>
              <a:gd name="connsiteY6" fmla="*/ 258456 h 381025"/>
              <a:gd name="connsiteX7" fmla="*/ 204288 w 405351"/>
              <a:gd name="connsiteY7" fmla="*/ 358786 h 381025"/>
              <a:gd name="connsiteX8" fmla="*/ 23313 w 405351"/>
              <a:gd name="connsiteY8" fmla="*/ 367676 h 381025"/>
              <a:gd name="connsiteX9" fmla="*/ 12518 w 405351"/>
              <a:gd name="connsiteY9" fmla="*/ 238136 h 381025"/>
              <a:gd name="connsiteX0" fmla="*/ 15320 w 401803"/>
              <a:gd name="connsiteY0" fmla="*/ 222261 h 382127"/>
              <a:gd name="connsiteX1" fmla="*/ 104220 w 401803"/>
              <a:gd name="connsiteY1" fmla="*/ 187971 h 382127"/>
              <a:gd name="connsiteX2" fmla="*/ 135970 w 401803"/>
              <a:gd name="connsiteY2" fmla="*/ 12076 h 382127"/>
              <a:gd name="connsiteX3" fmla="*/ 384255 w 401803"/>
              <a:gd name="connsiteY3" fmla="*/ 15251 h 382127"/>
              <a:gd name="connsiteX4" fmla="*/ 375365 w 401803"/>
              <a:gd name="connsiteY4" fmla="*/ 121296 h 382127"/>
              <a:gd name="connsiteX5" fmla="*/ 283925 w 401803"/>
              <a:gd name="connsiteY5" fmla="*/ 197496 h 382127"/>
              <a:gd name="connsiteX6" fmla="*/ 222965 w 401803"/>
              <a:gd name="connsiteY6" fmla="*/ 258456 h 382127"/>
              <a:gd name="connsiteX7" fmla="*/ 200740 w 401803"/>
              <a:gd name="connsiteY7" fmla="*/ 358786 h 382127"/>
              <a:gd name="connsiteX8" fmla="*/ 19765 w 401803"/>
              <a:gd name="connsiteY8" fmla="*/ 367676 h 382127"/>
              <a:gd name="connsiteX9" fmla="*/ 15320 w 401803"/>
              <a:gd name="connsiteY9" fmla="*/ 222261 h 382127"/>
              <a:gd name="connsiteX0" fmla="*/ 15320 w 404971"/>
              <a:gd name="connsiteY0" fmla="*/ 222261 h 382127"/>
              <a:gd name="connsiteX1" fmla="*/ 104220 w 404971"/>
              <a:gd name="connsiteY1" fmla="*/ 187971 h 382127"/>
              <a:gd name="connsiteX2" fmla="*/ 135970 w 404971"/>
              <a:gd name="connsiteY2" fmla="*/ 12076 h 382127"/>
              <a:gd name="connsiteX3" fmla="*/ 384255 w 404971"/>
              <a:gd name="connsiteY3" fmla="*/ 15251 h 382127"/>
              <a:gd name="connsiteX4" fmla="*/ 384890 w 404971"/>
              <a:gd name="connsiteY4" fmla="*/ 162571 h 382127"/>
              <a:gd name="connsiteX5" fmla="*/ 283925 w 404971"/>
              <a:gd name="connsiteY5" fmla="*/ 197496 h 382127"/>
              <a:gd name="connsiteX6" fmla="*/ 222965 w 404971"/>
              <a:gd name="connsiteY6" fmla="*/ 258456 h 382127"/>
              <a:gd name="connsiteX7" fmla="*/ 200740 w 404971"/>
              <a:gd name="connsiteY7" fmla="*/ 358786 h 382127"/>
              <a:gd name="connsiteX8" fmla="*/ 19765 w 404971"/>
              <a:gd name="connsiteY8" fmla="*/ 367676 h 382127"/>
              <a:gd name="connsiteX9" fmla="*/ 15320 w 404971"/>
              <a:gd name="connsiteY9" fmla="*/ 222261 h 382127"/>
              <a:gd name="connsiteX0" fmla="*/ 15320 w 407916"/>
              <a:gd name="connsiteY0" fmla="*/ 222261 h 382127"/>
              <a:gd name="connsiteX1" fmla="*/ 104220 w 407916"/>
              <a:gd name="connsiteY1" fmla="*/ 187971 h 382127"/>
              <a:gd name="connsiteX2" fmla="*/ 135970 w 407916"/>
              <a:gd name="connsiteY2" fmla="*/ 12076 h 382127"/>
              <a:gd name="connsiteX3" fmla="*/ 384255 w 407916"/>
              <a:gd name="connsiteY3" fmla="*/ 15251 h 382127"/>
              <a:gd name="connsiteX4" fmla="*/ 384890 w 407916"/>
              <a:gd name="connsiteY4" fmla="*/ 162571 h 382127"/>
              <a:gd name="connsiteX5" fmla="*/ 229950 w 407916"/>
              <a:gd name="connsiteY5" fmla="*/ 191146 h 382127"/>
              <a:gd name="connsiteX6" fmla="*/ 222965 w 407916"/>
              <a:gd name="connsiteY6" fmla="*/ 258456 h 382127"/>
              <a:gd name="connsiteX7" fmla="*/ 200740 w 407916"/>
              <a:gd name="connsiteY7" fmla="*/ 358786 h 382127"/>
              <a:gd name="connsiteX8" fmla="*/ 19765 w 407916"/>
              <a:gd name="connsiteY8" fmla="*/ 367676 h 382127"/>
              <a:gd name="connsiteX9" fmla="*/ 15320 w 407916"/>
              <a:gd name="connsiteY9" fmla="*/ 222261 h 382127"/>
              <a:gd name="connsiteX0" fmla="*/ 15320 w 408321"/>
              <a:gd name="connsiteY0" fmla="*/ 222261 h 382127"/>
              <a:gd name="connsiteX1" fmla="*/ 104220 w 408321"/>
              <a:gd name="connsiteY1" fmla="*/ 187971 h 382127"/>
              <a:gd name="connsiteX2" fmla="*/ 135970 w 408321"/>
              <a:gd name="connsiteY2" fmla="*/ 12076 h 382127"/>
              <a:gd name="connsiteX3" fmla="*/ 384255 w 408321"/>
              <a:gd name="connsiteY3" fmla="*/ 15251 h 382127"/>
              <a:gd name="connsiteX4" fmla="*/ 384890 w 408321"/>
              <a:gd name="connsiteY4" fmla="*/ 162571 h 382127"/>
              <a:gd name="connsiteX5" fmla="*/ 222965 w 408321"/>
              <a:gd name="connsiteY5" fmla="*/ 258456 h 382127"/>
              <a:gd name="connsiteX6" fmla="*/ 200740 w 408321"/>
              <a:gd name="connsiteY6" fmla="*/ 358786 h 382127"/>
              <a:gd name="connsiteX7" fmla="*/ 19765 w 408321"/>
              <a:gd name="connsiteY7" fmla="*/ 367676 h 382127"/>
              <a:gd name="connsiteX8" fmla="*/ 15320 w 408321"/>
              <a:gd name="connsiteY8" fmla="*/ 222261 h 382127"/>
              <a:gd name="connsiteX0" fmla="*/ 15320 w 408507"/>
              <a:gd name="connsiteY0" fmla="*/ 222261 h 382127"/>
              <a:gd name="connsiteX1" fmla="*/ 104220 w 408507"/>
              <a:gd name="connsiteY1" fmla="*/ 187971 h 382127"/>
              <a:gd name="connsiteX2" fmla="*/ 135970 w 408507"/>
              <a:gd name="connsiteY2" fmla="*/ 12076 h 382127"/>
              <a:gd name="connsiteX3" fmla="*/ 384255 w 408507"/>
              <a:gd name="connsiteY3" fmla="*/ 15251 h 382127"/>
              <a:gd name="connsiteX4" fmla="*/ 384890 w 408507"/>
              <a:gd name="connsiteY4" fmla="*/ 162571 h 382127"/>
              <a:gd name="connsiteX5" fmla="*/ 219790 w 408507"/>
              <a:gd name="connsiteY5" fmla="*/ 207656 h 382127"/>
              <a:gd name="connsiteX6" fmla="*/ 200740 w 408507"/>
              <a:gd name="connsiteY6" fmla="*/ 358786 h 382127"/>
              <a:gd name="connsiteX7" fmla="*/ 19765 w 408507"/>
              <a:gd name="connsiteY7" fmla="*/ 367676 h 382127"/>
              <a:gd name="connsiteX8" fmla="*/ 15320 w 408507"/>
              <a:gd name="connsiteY8" fmla="*/ 222261 h 382127"/>
              <a:gd name="connsiteX0" fmla="*/ 15320 w 393862"/>
              <a:gd name="connsiteY0" fmla="*/ 222261 h 382127"/>
              <a:gd name="connsiteX1" fmla="*/ 104220 w 393862"/>
              <a:gd name="connsiteY1" fmla="*/ 187971 h 382127"/>
              <a:gd name="connsiteX2" fmla="*/ 135970 w 393862"/>
              <a:gd name="connsiteY2" fmla="*/ 12076 h 382127"/>
              <a:gd name="connsiteX3" fmla="*/ 384255 w 393862"/>
              <a:gd name="connsiteY3" fmla="*/ 15251 h 382127"/>
              <a:gd name="connsiteX4" fmla="*/ 384890 w 393862"/>
              <a:gd name="connsiteY4" fmla="*/ 162571 h 382127"/>
              <a:gd name="connsiteX5" fmla="*/ 219790 w 393862"/>
              <a:gd name="connsiteY5" fmla="*/ 207656 h 382127"/>
              <a:gd name="connsiteX6" fmla="*/ 200740 w 393862"/>
              <a:gd name="connsiteY6" fmla="*/ 358786 h 382127"/>
              <a:gd name="connsiteX7" fmla="*/ 19765 w 393862"/>
              <a:gd name="connsiteY7" fmla="*/ 367676 h 382127"/>
              <a:gd name="connsiteX8" fmla="*/ 15320 w 393862"/>
              <a:gd name="connsiteY8" fmla="*/ 222261 h 382127"/>
              <a:gd name="connsiteX0" fmla="*/ 15320 w 384896"/>
              <a:gd name="connsiteY0" fmla="*/ 222261 h 382127"/>
              <a:gd name="connsiteX1" fmla="*/ 104220 w 384896"/>
              <a:gd name="connsiteY1" fmla="*/ 187971 h 382127"/>
              <a:gd name="connsiteX2" fmla="*/ 135970 w 384896"/>
              <a:gd name="connsiteY2" fmla="*/ 12076 h 382127"/>
              <a:gd name="connsiteX3" fmla="*/ 384255 w 384896"/>
              <a:gd name="connsiteY3" fmla="*/ 15251 h 382127"/>
              <a:gd name="connsiteX4" fmla="*/ 384890 w 384896"/>
              <a:gd name="connsiteY4" fmla="*/ 162571 h 382127"/>
              <a:gd name="connsiteX5" fmla="*/ 219790 w 384896"/>
              <a:gd name="connsiteY5" fmla="*/ 207656 h 382127"/>
              <a:gd name="connsiteX6" fmla="*/ 200740 w 384896"/>
              <a:gd name="connsiteY6" fmla="*/ 358786 h 382127"/>
              <a:gd name="connsiteX7" fmla="*/ 19765 w 384896"/>
              <a:gd name="connsiteY7" fmla="*/ 367676 h 382127"/>
              <a:gd name="connsiteX8" fmla="*/ 15320 w 384896"/>
              <a:gd name="connsiteY8" fmla="*/ 222261 h 382127"/>
              <a:gd name="connsiteX0" fmla="*/ 15320 w 384255"/>
              <a:gd name="connsiteY0" fmla="*/ 222261 h 382127"/>
              <a:gd name="connsiteX1" fmla="*/ 104220 w 384255"/>
              <a:gd name="connsiteY1" fmla="*/ 187971 h 382127"/>
              <a:gd name="connsiteX2" fmla="*/ 135970 w 384255"/>
              <a:gd name="connsiteY2" fmla="*/ 12076 h 382127"/>
              <a:gd name="connsiteX3" fmla="*/ 384255 w 384255"/>
              <a:gd name="connsiteY3" fmla="*/ 15251 h 382127"/>
              <a:gd name="connsiteX4" fmla="*/ 375365 w 384255"/>
              <a:gd name="connsiteY4" fmla="*/ 162571 h 382127"/>
              <a:gd name="connsiteX5" fmla="*/ 219790 w 384255"/>
              <a:gd name="connsiteY5" fmla="*/ 207656 h 382127"/>
              <a:gd name="connsiteX6" fmla="*/ 200740 w 384255"/>
              <a:gd name="connsiteY6" fmla="*/ 358786 h 382127"/>
              <a:gd name="connsiteX7" fmla="*/ 19765 w 384255"/>
              <a:gd name="connsiteY7" fmla="*/ 367676 h 382127"/>
              <a:gd name="connsiteX8" fmla="*/ 15320 w 384255"/>
              <a:gd name="connsiteY8" fmla="*/ 222261 h 382127"/>
              <a:gd name="connsiteX0" fmla="*/ 15320 w 383036"/>
              <a:gd name="connsiteY0" fmla="*/ 224017 h 383883"/>
              <a:gd name="connsiteX1" fmla="*/ 104220 w 383036"/>
              <a:gd name="connsiteY1" fmla="*/ 189727 h 383883"/>
              <a:gd name="connsiteX2" fmla="*/ 135970 w 383036"/>
              <a:gd name="connsiteY2" fmla="*/ 13832 h 383883"/>
              <a:gd name="connsiteX3" fmla="*/ 371555 w 383036"/>
              <a:gd name="connsiteY3" fmla="*/ 13832 h 383883"/>
              <a:gd name="connsiteX4" fmla="*/ 375365 w 383036"/>
              <a:gd name="connsiteY4" fmla="*/ 164327 h 383883"/>
              <a:gd name="connsiteX5" fmla="*/ 219790 w 383036"/>
              <a:gd name="connsiteY5" fmla="*/ 209412 h 383883"/>
              <a:gd name="connsiteX6" fmla="*/ 200740 w 383036"/>
              <a:gd name="connsiteY6" fmla="*/ 360542 h 383883"/>
              <a:gd name="connsiteX7" fmla="*/ 19765 w 383036"/>
              <a:gd name="connsiteY7" fmla="*/ 369432 h 383883"/>
              <a:gd name="connsiteX8" fmla="*/ 15320 w 383036"/>
              <a:gd name="connsiteY8" fmla="*/ 224017 h 383883"/>
              <a:gd name="connsiteX0" fmla="*/ 15320 w 387332"/>
              <a:gd name="connsiteY0" fmla="*/ 224017 h 383883"/>
              <a:gd name="connsiteX1" fmla="*/ 104220 w 387332"/>
              <a:gd name="connsiteY1" fmla="*/ 189727 h 383883"/>
              <a:gd name="connsiteX2" fmla="*/ 135970 w 387332"/>
              <a:gd name="connsiteY2" fmla="*/ 13832 h 383883"/>
              <a:gd name="connsiteX3" fmla="*/ 371555 w 387332"/>
              <a:gd name="connsiteY3" fmla="*/ 13832 h 383883"/>
              <a:gd name="connsiteX4" fmla="*/ 375365 w 387332"/>
              <a:gd name="connsiteY4" fmla="*/ 164327 h 383883"/>
              <a:gd name="connsiteX5" fmla="*/ 219790 w 387332"/>
              <a:gd name="connsiteY5" fmla="*/ 209412 h 383883"/>
              <a:gd name="connsiteX6" fmla="*/ 200740 w 387332"/>
              <a:gd name="connsiteY6" fmla="*/ 360542 h 383883"/>
              <a:gd name="connsiteX7" fmla="*/ 19765 w 387332"/>
              <a:gd name="connsiteY7" fmla="*/ 369432 h 383883"/>
              <a:gd name="connsiteX8" fmla="*/ 15320 w 387332"/>
              <a:gd name="connsiteY8" fmla="*/ 224017 h 383883"/>
              <a:gd name="connsiteX0" fmla="*/ 15320 w 379452"/>
              <a:gd name="connsiteY0" fmla="*/ 224017 h 383883"/>
              <a:gd name="connsiteX1" fmla="*/ 104220 w 379452"/>
              <a:gd name="connsiteY1" fmla="*/ 189727 h 383883"/>
              <a:gd name="connsiteX2" fmla="*/ 135970 w 379452"/>
              <a:gd name="connsiteY2" fmla="*/ 13832 h 383883"/>
              <a:gd name="connsiteX3" fmla="*/ 371555 w 379452"/>
              <a:gd name="connsiteY3" fmla="*/ 13832 h 383883"/>
              <a:gd name="connsiteX4" fmla="*/ 362665 w 379452"/>
              <a:gd name="connsiteY4" fmla="*/ 177027 h 383883"/>
              <a:gd name="connsiteX5" fmla="*/ 219790 w 379452"/>
              <a:gd name="connsiteY5" fmla="*/ 209412 h 383883"/>
              <a:gd name="connsiteX6" fmla="*/ 200740 w 379452"/>
              <a:gd name="connsiteY6" fmla="*/ 360542 h 383883"/>
              <a:gd name="connsiteX7" fmla="*/ 19765 w 379452"/>
              <a:gd name="connsiteY7" fmla="*/ 369432 h 383883"/>
              <a:gd name="connsiteX8" fmla="*/ 15320 w 379452"/>
              <a:gd name="connsiteY8" fmla="*/ 224017 h 383883"/>
              <a:gd name="connsiteX0" fmla="*/ 15320 w 375439"/>
              <a:gd name="connsiteY0" fmla="*/ 224017 h 383883"/>
              <a:gd name="connsiteX1" fmla="*/ 104220 w 375439"/>
              <a:gd name="connsiteY1" fmla="*/ 189727 h 383883"/>
              <a:gd name="connsiteX2" fmla="*/ 135970 w 375439"/>
              <a:gd name="connsiteY2" fmla="*/ 13832 h 383883"/>
              <a:gd name="connsiteX3" fmla="*/ 371555 w 375439"/>
              <a:gd name="connsiteY3" fmla="*/ 13832 h 383883"/>
              <a:gd name="connsiteX4" fmla="*/ 362665 w 375439"/>
              <a:gd name="connsiteY4" fmla="*/ 177027 h 383883"/>
              <a:gd name="connsiteX5" fmla="*/ 219790 w 375439"/>
              <a:gd name="connsiteY5" fmla="*/ 209412 h 383883"/>
              <a:gd name="connsiteX6" fmla="*/ 200740 w 375439"/>
              <a:gd name="connsiteY6" fmla="*/ 360542 h 383883"/>
              <a:gd name="connsiteX7" fmla="*/ 19765 w 375439"/>
              <a:gd name="connsiteY7" fmla="*/ 369432 h 383883"/>
              <a:gd name="connsiteX8" fmla="*/ 15320 w 375439"/>
              <a:gd name="connsiteY8" fmla="*/ 224017 h 383883"/>
              <a:gd name="connsiteX0" fmla="*/ 15320 w 375439"/>
              <a:gd name="connsiteY0" fmla="*/ 217218 h 377084"/>
              <a:gd name="connsiteX1" fmla="*/ 104220 w 375439"/>
              <a:gd name="connsiteY1" fmla="*/ 182928 h 377084"/>
              <a:gd name="connsiteX2" fmla="*/ 135970 w 375439"/>
              <a:gd name="connsiteY2" fmla="*/ 7033 h 377084"/>
              <a:gd name="connsiteX3" fmla="*/ 371555 w 375439"/>
              <a:gd name="connsiteY3" fmla="*/ 7033 h 377084"/>
              <a:gd name="connsiteX4" fmla="*/ 362665 w 375439"/>
              <a:gd name="connsiteY4" fmla="*/ 170228 h 377084"/>
              <a:gd name="connsiteX5" fmla="*/ 219790 w 375439"/>
              <a:gd name="connsiteY5" fmla="*/ 202613 h 377084"/>
              <a:gd name="connsiteX6" fmla="*/ 200740 w 375439"/>
              <a:gd name="connsiteY6" fmla="*/ 353743 h 377084"/>
              <a:gd name="connsiteX7" fmla="*/ 19765 w 375439"/>
              <a:gd name="connsiteY7" fmla="*/ 362633 h 377084"/>
              <a:gd name="connsiteX8" fmla="*/ 15320 w 375439"/>
              <a:gd name="connsiteY8" fmla="*/ 217218 h 377084"/>
              <a:gd name="connsiteX0" fmla="*/ 15320 w 375439"/>
              <a:gd name="connsiteY0" fmla="*/ 217218 h 377084"/>
              <a:gd name="connsiteX1" fmla="*/ 104220 w 375439"/>
              <a:gd name="connsiteY1" fmla="*/ 182928 h 377084"/>
              <a:gd name="connsiteX2" fmla="*/ 135970 w 375439"/>
              <a:gd name="connsiteY2" fmla="*/ 7033 h 377084"/>
              <a:gd name="connsiteX3" fmla="*/ 371555 w 375439"/>
              <a:gd name="connsiteY3" fmla="*/ 7033 h 377084"/>
              <a:gd name="connsiteX4" fmla="*/ 362665 w 375439"/>
              <a:gd name="connsiteY4" fmla="*/ 170228 h 377084"/>
              <a:gd name="connsiteX5" fmla="*/ 219790 w 375439"/>
              <a:gd name="connsiteY5" fmla="*/ 202613 h 377084"/>
              <a:gd name="connsiteX6" fmla="*/ 200740 w 375439"/>
              <a:gd name="connsiteY6" fmla="*/ 353743 h 377084"/>
              <a:gd name="connsiteX7" fmla="*/ 19765 w 375439"/>
              <a:gd name="connsiteY7" fmla="*/ 362633 h 377084"/>
              <a:gd name="connsiteX8" fmla="*/ 15320 w 375439"/>
              <a:gd name="connsiteY8" fmla="*/ 217218 h 377084"/>
              <a:gd name="connsiteX0" fmla="*/ 13211 w 373330"/>
              <a:gd name="connsiteY0" fmla="*/ 217218 h 377084"/>
              <a:gd name="connsiteX1" fmla="*/ 102111 w 373330"/>
              <a:gd name="connsiteY1" fmla="*/ 182928 h 377084"/>
              <a:gd name="connsiteX2" fmla="*/ 133861 w 373330"/>
              <a:gd name="connsiteY2" fmla="*/ 7033 h 377084"/>
              <a:gd name="connsiteX3" fmla="*/ 369446 w 373330"/>
              <a:gd name="connsiteY3" fmla="*/ 7033 h 377084"/>
              <a:gd name="connsiteX4" fmla="*/ 360556 w 373330"/>
              <a:gd name="connsiteY4" fmla="*/ 170228 h 377084"/>
              <a:gd name="connsiteX5" fmla="*/ 217681 w 373330"/>
              <a:gd name="connsiteY5" fmla="*/ 202613 h 377084"/>
              <a:gd name="connsiteX6" fmla="*/ 198631 w 373330"/>
              <a:gd name="connsiteY6" fmla="*/ 353743 h 377084"/>
              <a:gd name="connsiteX7" fmla="*/ 17656 w 373330"/>
              <a:gd name="connsiteY7" fmla="*/ 362633 h 377084"/>
              <a:gd name="connsiteX8" fmla="*/ 13211 w 373330"/>
              <a:gd name="connsiteY8" fmla="*/ 217218 h 377084"/>
              <a:gd name="connsiteX0" fmla="*/ 16360 w 376479"/>
              <a:gd name="connsiteY0" fmla="*/ 217218 h 367633"/>
              <a:gd name="connsiteX1" fmla="*/ 105260 w 376479"/>
              <a:gd name="connsiteY1" fmla="*/ 182928 h 367633"/>
              <a:gd name="connsiteX2" fmla="*/ 137010 w 376479"/>
              <a:gd name="connsiteY2" fmla="*/ 7033 h 367633"/>
              <a:gd name="connsiteX3" fmla="*/ 372595 w 376479"/>
              <a:gd name="connsiteY3" fmla="*/ 7033 h 367633"/>
              <a:gd name="connsiteX4" fmla="*/ 363705 w 376479"/>
              <a:gd name="connsiteY4" fmla="*/ 170228 h 367633"/>
              <a:gd name="connsiteX5" fmla="*/ 220830 w 376479"/>
              <a:gd name="connsiteY5" fmla="*/ 202613 h 367633"/>
              <a:gd name="connsiteX6" fmla="*/ 201780 w 376479"/>
              <a:gd name="connsiteY6" fmla="*/ 353743 h 367633"/>
              <a:gd name="connsiteX7" fmla="*/ 20805 w 376479"/>
              <a:gd name="connsiteY7" fmla="*/ 362633 h 367633"/>
              <a:gd name="connsiteX8" fmla="*/ 16360 w 376479"/>
              <a:gd name="connsiteY8" fmla="*/ 217218 h 367633"/>
              <a:gd name="connsiteX0" fmla="*/ 7979 w 368098"/>
              <a:gd name="connsiteY0" fmla="*/ 217218 h 366576"/>
              <a:gd name="connsiteX1" fmla="*/ 96879 w 368098"/>
              <a:gd name="connsiteY1" fmla="*/ 182928 h 366576"/>
              <a:gd name="connsiteX2" fmla="*/ 128629 w 368098"/>
              <a:gd name="connsiteY2" fmla="*/ 7033 h 366576"/>
              <a:gd name="connsiteX3" fmla="*/ 364214 w 368098"/>
              <a:gd name="connsiteY3" fmla="*/ 7033 h 366576"/>
              <a:gd name="connsiteX4" fmla="*/ 355324 w 368098"/>
              <a:gd name="connsiteY4" fmla="*/ 170228 h 366576"/>
              <a:gd name="connsiteX5" fmla="*/ 212449 w 368098"/>
              <a:gd name="connsiteY5" fmla="*/ 202613 h 366576"/>
              <a:gd name="connsiteX6" fmla="*/ 193399 w 368098"/>
              <a:gd name="connsiteY6" fmla="*/ 353743 h 366576"/>
              <a:gd name="connsiteX7" fmla="*/ 28299 w 368098"/>
              <a:gd name="connsiteY7" fmla="*/ 359458 h 366576"/>
              <a:gd name="connsiteX8" fmla="*/ 7979 w 368098"/>
              <a:gd name="connsiteY8" fmla="*/ 217218 h 366576"/>
              <a:gd name="connsiteX0" fmla="*/ 5283 w 365402"/>
              <a:gd name="connsiteY0" fmla="*/ 217218 h 367785"/>
              <a:gd name="connsiteX1" fmla="*/ 94183 w 365402"/>
              <a:gd name="connsiteY1" fmla="*/ 182928 h 367785"/>
              <a:gd name="connsiteX2" fmla="*/ 125933 w 365402"/>
              <a:gd name="connsiteY2" fmla="*/ 7033 h 367785"/>
              <a:gd name="connsiteX3" fmla="*/ 361518 w 365402"/>
              <a:gd name="connsiteY3" fmla="*/ 7033 h 367785"/>
              <a:gd name="connsiteX4" fmla="*/ 352628 w 365402"/>
              <a:gd name="connsiteY4" fmla="*/ 170228 h 367785"/>
              <a:gd name="connsiteX5" fmla="*/ 209753 w 365402"/>
              <a:gd name="connsiteY5" fmla="*/ 202613 h 367785"/>
              <a:gd name="connsiteX6" fmla="*/ 178003 w 365402"/>
              <a:gd name="connsiteY6" fmla="*/ 334693 h 367785"/>
              <a:gd name="connsiteX7" fmla="*/ 25603 w 365402"/>
              <a:gd name="connsiteY7" fmla="*/ 359458 h 367785"/>
              <a:gd name="connsiteX8" fmla="*/ 5283 w 365402"/>
              <a:gd name="connsiteY8" fmla="*/ 217218 h 367785"/>
              <a:gd name="connsiteX0" fmla="*/ 5283 w 365402"/>
              <a:gd name="connsiteY0" fmla="*/ 217218 h 367785"/>
              <a:gd name="connsiteX1" fmla="*/ 94183 w 365402"/>
              <a:gd name="connsiteY1" fmla="*/ 182928 h 367785"/>
              <a:gd name="connsiteX2" fmla="*/ 125933 w 365402"/>
              <a:gd name="connsiteY2" fmla="*/ 7033 h 367785"/>
              <a:gd name="connsiteX3" fmla="*/ 361518 w 365402"/>
              <a:gd name="connsiteY3" fmla="*/ 7033 h 367785"/>
              <a:gd name="connsiteX4" fmla="*/ 352628 w 365402"/>
              <a:gd name="connsiteY4" fmla="*/ 170228 h 367785"/>
              <a:gd name="connsiteX5" fmla="*/ 209753 w 365402"/>
              <a:gd name="connsiteY5" fmla="*/ 202613 h 367785"/>
              <a:gd name="connsiteX6" fmla="*/ 178003 w 365402"/>
              <a:gd name="connsiteY6" fmla="*/ 334693 h 367785"/>
              <a:gd name="connsiteX7" fmla="*/ 25603 w 365402"/>
              <a:gd name="connsiteY7" fmla="*/ 359458 h 367785"/>
              <a:gd name="connsiteX8" fmla="*/ 5283 w 365402"/>
              <a:gd name="connsiteY8" fmla="*/ 217218 h 367785"/>
              <a:gd name="connsiteX0" fmla="*/ 5410 w 365529"/>
              <a:gd name="connsiteY0" fmla="*/ 217218 h 369796"/>
              <a:gd name="connsiteX1" fmla="*/ 94310 w 365529"/>
              <a:gd name="connsiteY1" fmla="*/ 182928 h 369796"/>
              <a:gd name="connsiteX2" fmla="*/ 126060 w 365529"/>
              <a:gd name="connsiteY2" fmla="*/ 7033 h 369796"/>
              <a:gd name="connsiteX3" fmla="*/ 361645 w 365529"/>
              <a:gd name="connsiteY3" fmla="*/ 7033 h 369796"/>
              <a:gd name="connsiteX4" fmla="*/ 352755 w 365529"/>
              <a:gd name="connsiteY4" fmla="*/ 170228 h 369796"/>
              <a:gd name="connsiteX5" fmla="*/ 209880 w 365529"/>
              <a:gd name="connsiteY5" fmla="*/ 202613 h 369796"/>
              <a:gd name="connsiteX6" fmla="*/ 181305 w 365529"/>
              <a:gd name="connsiteY6" fmla="*/ 341043 h 369796"/>
              <a:gd name="connsiteX7" fmla="*/ 25730 w 365529"/>
              <a:gd name="connsiteY7" fmla="*/ 359458 h 369796"/>
              <a:gd name="connsiteX8" fmla="*/ 5410 w 365529"/>
              <a:gd name="connsiteY8" fmla="*/ 217218 h 369796"/>
              <a:gd name="connsiteX0" fmla="*/ 5410 w 365529"/>
              <a:gd name="connsiteY0" fmla="*/ 217218 h 357238"/>
              <a:gd name="connsiteX1" fmla="*/ 94310 w 365529"/>
              <a:gd name="connsiteY1" fmla="*/ 182928 h 357238"/>
              <a:gd name="connsiteX2" fmla="*/ 126060 w 365529"/>
              <a:gd name="connsiteY2" fmla="*/ 7033 h 357238"/>
              <a:gd name="connsiteX3" fmla="*/ 361645 w 365529"/>
              <a:gd name="connsiteY3" fmla="*/ 7033 h 357238"/>
              <a:gd name="connsiteX4" fmla="*/ 352755 w 365529"/>
              <a:gd name="connsiteY4" fmla="*/ 170228 h 357238"/>
              <a:gd name="connsiteX5" fmla="*/ 209880 w 365529"/>
              <a:gd name="connsiteY5" fmla="*/ 202613 h 357238"/>
              <a:gd name="connsiteX6" fmla="*/ 181305 w 365529"/>
              <a:gd name="connsiteY6" fmla="*/ 341043 h 357238"/>
              <a:gd name="connsiteX7" fmla="*/ 25730 w 365529"/>
              <a:gd name="connsiteY7" fmla="*/ 337233 h 357238"/>
              <a:gd name="connsiteX8" fmla="*/ 5410 w 365529"/>
              <a:gd name="connsiteY8" fmla="*/ 217218 h 357238"/>
              <a:gd name="connsiteX0" fmla="*/ 7202 w 367321"/>
              <a:gd name="connsiteY0" fmla="*/ 217218 h 351683"/>
              <a:gd name="connsiteX1" fmla="*/ 96102 w 367321"/>
              <a:gd name="connsiteY1" fmla="*/ 182928 h 351683"/>
              <a:gd name="connsiteX2" fmla="*/ 127852 w 367321"/>
              <a:gd name="connsiteY2" fmla="*/ 7033 h 351683"/>
              <a:gd name="connsiteX3" fmla="*/ 363437 w 367321"/>
              <a:gd name="connsiteY3" fmla="*/ 7033 h 351683"/>
              <a:gd name="connsiteX4" fmla="*/ 354547 w 367321"/>
              <a:gd name="connsiteY4" fmla="*/ 170228 h 351683"/>
              <a:gd name="connsiteX5" fmla="*/ 211672 w 367321"/>
              <a:gd name="connsiteY5" fmla="*/ 202613 h 351683"/>
              <a:gd name="connsiteX6" fmla="*/ 183097 w 367321"/>
              <a:gd name="connsiteY6" fmla="*/ 341043 h 351683"/>
              <a:gd name="connsiteX7" fmla="*/ 27522 w 367321"/>
              <a:gd name="connsiteY7" fmla="*/ 337233 h 351683"/>
              <a:gd name="connsiteX8" fmla="*/ 7202 w 367321"/>
              <a:gd name="connsiteY8" fmla="*/ 217218 h 351683"/>
              <a:gd name="connsiteX0" fmla="*/ 7202 w 367321"/>
              <a:gd name="connsiteY0" fmla="*/ 217218 h 353212"/>
              <a:gd name="connsiteX1" fmla="*/ 96102 w 367321"/>
              <a:gd name="connsiteY1" fmla="*/ 182928 h 353212"/>
              <a:gd name="connsiteX2" fmla="*/ 127852 w 367321"/>
              <a:gd name="connsiteY2" fmla="*/ 7033 h 353212"/>
              <a:gd name="connsiteX3" fmla="*/ 363437 w 367321"/>
              <a:gd name="connsiteY3" fmla="*/ 7033 h 353212"/>
              <a:gd name="connsiteX4" fmla="*/ 354547 w 367321"/>
              <a:gd name="connsiteY4" fmla="*/ 170228 h 353212"/>
              <a:gd name="connsiteX5" fmla="*/ 211672 w 367321"/>
              <a:gd name="connsiteY5" fmla="*/ 202613 h 353212"/>
              <a:gd name="connsiteX6" fmla="*/ 183097 w 367321"/>
              <a:gd name="connsiteY6" fmla="*/ 341043 h 353212"/>
              <a:gd name="connsiteX7" fmla="*/ 27522 w 367321"/>
              <a:gd name="connsiteY7" fmla="*/ 343583 h 353212"/>
              <a:gd name="connsiteX8" fmla="*/ 7202 w 367321"/>
              <a:gd name="connsiteY8" fmla="*/ 217218 h 353212"/>
              <a:gd name="connsiteX0" fmla="*/ 5542 w 365661"/>
              <a:gd name="connsiteY0" fmla="*/ 217218 h 351688"/>
              <a:gd name="connsiteX1" fmla="*/ 94442 w 365661"/>
              <a:gd name="connsiteY1" fmla="*/ 182928 h 351688"/>
              <a:gd name="connsiteX2" fmla="*/ 126192 w 365661"/>
              <a:gd name="connsiteY2" fmla="*/ 7033 h 351688"/>
              <a:gd name="connsiteX3" fmla="*/ 361777 w 365661"/>
              <a:gd name="connsiteY3" fmla="*/ 7033 h 351688"/>
              <a:gd name="connsiteX4" fmla="*/ 352887 w 365661"/>
              <a:gd name="connsiteY4" fmla="*/ 170228 h 351688"/>
              <a:gd name="connsiteX5" fmla="*/ 210012 w 365661"/>
              <a:gd name="connsiteY5" fmla="*/ 202613 h 351688"/>
              <a:gd name="connsiteX6" fmla="*/ 184612 w 365661"/>
              <a:gd name="connsiteY6" fmla="*/ 321993 h 351688"/>
              <a:gd name="connsiteX7" fmla="*/ 25862 w 365661"/>
              <a:gd name="connsiteY7" fmla="*/ 343583 h 351688"/>
              <a:gd name="connsiteX8" fmla="*/ 5542 w 365661"/>
              <a:gd name="connsiteY8" fmla="*/ 217218 h 351688"/>
              <a:gd name="connsiteX0" fmla="*/ 6093 w 366212"/>
              <a:gd name="connsiteY0" fmla="*/ 217218 h 355253"/>
              <a:gd name="connsiteX1" fmla="*/ 94993 w 366212"/>
              <a:gd name="connsiteY1" fmla="*/ 182928 h 355253"/>
              <a:gd name="connsiteX2" fmla="*/ 126743 w 366212"/>
              <a:gd name="connsiteY2" fmla="*/ 7033 h 355253"/>
              <a:gd name="connsiteX3" fmla="*/ 362328 w 366212"/>
              <a:gd name="connsiteY3" fmla="*/ 7033 h 355253"/>
              <a:gd name="connsiteX4" fmla="*/ 353438 w 366212"/>
              <a:gd name="connsiteY4" fmla="*/ 170228 h 355253"/>
              <a:gd name="connsiteX5" fmla="*/ 210563 w 366212"/>
              <a:gd name="connsiteY5" fmla="*/ 202613 h 355253"/>
              <a:gd name="connsiteX6" fmla="*/ 197863 w 366212"/>
              <a:gd name="connsiteY6" fmla="*/ 331518 h 355253"/>
              <a:gd name="connsiteX7" fmla="*/ 26413 w 366212"/>
              <a:gd name="connsiteY7" fmla="*/ 343583 h 355253"/>
              <a:gd name="connsiteX8" fmla="*/ 6093 w 366212"/>
              <a:gd name="connsiteY8" fmla="*/ 217218 h 355253"/>
              <a:gd name="connsiteX0" fmla="*/ 6093 w 366212"/>
              <a:gd name="connsiteY0" fmla="*/ 217218 h 355253"/>
              <a:gd name="connsiteX1" fmla="*/ 94993 w 366212"/>
              <a:gd name="connsiteY1" fmla="*/ 182928 h 355253"/>
              <a:gd name="connsiteX2" fmla="*/ 126743 w 366212"/>
              <a:gd name="connsiteY2" fmla="*/ 7033 h 355253"/>
              <a:gd name="connsiteX3" fmla="*/ 362328 w 366212"/>
              <a:gd name="connsiteY3" fmla="*/ 7033 h 355253"/>
              <a:gd name="connsiteX4" fmla="*/ 353438 w 366212"/>
              <a:gd name="connsiteY4" fmla="*/ 170228 h 355253"/>
              <a:gd name="connsiteX5" fmla="*/ 210563 w 366212"/>
              <a:gd name="connsiteY5" fmla="*/ 202613 h 355253"/>
              <a:gd name="connsiteX6" fmla="*/ 197863 w 366212"/>
              <a:gd name="connsiteY6" fmla="*/ 331518 h 355253"/>
              <a:gd name="connsiteX7" fmla="*/ 26413 w 366212"/>
              <a:gd name="connsiteY7" fmla="*/ 343583 h 355253"/>
              <a:gd name="connsiteX8" fmla="*/ 6093 w 366212"/>
              <a:gd name="connsiteY8" fmla="*/ 217218 h 355253"/>
              <a:gd name="connsiteX0" fmla="*/ 6093 w 365668"/>
              <a:gd name="connsiteY0" fmla="*/ 217218 h 355253"/>
              <a:gd name="connsiteX1" fmla="*/ 94993 w 365668"/>
              <a:gd name="connsiteY1" fmla="*/ 182928 h 355253"/>
              <a:gd name="connsiteX2" fmla="*/ 126743 w 365668"/>
              <a:gd name="connsiteY2" fmla="*/ 7033 h 355253"/>
              <a:gd name="connsiteX3" fmla="*/ 352803 w 365668"/>
              <a:gd name="connsiteY3" fmla="*/ 7033 h 355253"/>
              <a:gd name="connsiteX4" fmla="*/ 353438 w 365668"/>
              <a:gd name="connsiteY4" fmla="*/ 170228 h 355253"/>
              <a:gd name="connsiteX5" fmla="*/ 210563 w 365668"/>
              <a:gd name="connsiteY5" fmla="*/ 202613 h 355253"/>
              <a:gd name="connsiteX6" fmla="*/ 197863 w 365668"/>
              <a:gd name="connsiteY6" fmla="*/ 331518 h 355253"/>
              <a:gd name="connsiteX7" fmla="*/ 26413 w 365668"/>
              <a:gd name="connsiteY7" fmla="*/ 343583 h 355253"/>
              <a:gd name="connsiteX8" fmla="*/ 6093 w 365668"/>
              <a:gd name="connsiteY8" fmla="*/ 217218 h 355253"/>
              <a:gd name="connsiteX0" fmla="*/ 6093 w 358718"/>
              <a:gd name="connsiteY0" fmla="*/ 217218 h 355253"/>
              <a:gd name="connsiteX1" fmla="*/ 94993 w 358718"/>
              <a:gd name="connsiteY1" fmla="*/ 182928 h 355253"/>
              <a:gd name="connsiteX2" fmla="*/ 126743 w 358718"/>
              <a:gd name="connsiteY2" fmla="*/ 7033 h 355253"/>
              <a:gd name="connsiteX3" fmla="*/ 352803 w 358718"/>
              <a:gd name="connsiteY3" fmla="*/ 7033 h 355253"/>
              <a:gd name="connsiteX4" fmla="*/ 340738 w 358718"/>
              <a:gd name="connsiteY4" fmla="*/ 170228 h 355253"/>
              <a:gd name="connsiteX5" fmla="*/ 210563 w 358718"/>
              <a:gd name="connsiteY5" fmla="*/ 202613 h 355253"/>
              <a:gd name="connsiteX6" fmla="*/ 197863 w 358718"/>
              <a:gd name="connsiteY6" fmla="*/ 331518 h 355253"/>
              <a:gd name="connsiteX7" fmla="*/ 26413 w 358718"/>
              <a:gd name="connsiteY7" fmla="*/ 343583 h 355253"/>
              <a:gd name="connsiteX8" fmla="*/ 6093 w 358718"/>
              <a:gd name="connsiteY8" fmla="*/ 217218 h 355253"/>
              <a:gd name="connsiteX0" fmla="*/ 6093 w 356239"/>
              <a:gd name="connsiteY0" fmla="*/ 217218 h 355253"/>
              <a:gd name="connsiteX1" fmla="*/ 94993 w 356239"/>
              <a:gd name="connsiteY1" fmla="*/ 182928 h 355253"/>
              <a:gd name="connsiteX2" fmla="*/ 126743 w 356239"/>
              <a:gd name="connsiteY2" fmla="*/ 7033 h 355253"/>
              <a:gd name="connsiteX3" fmla="*/ 352803 w 356239"/>
              <a:gd name="connsiteY3" fmla="*/ 7033 h 355253"/>
              <a:gd name="connsiteX4" fmla="*/ 340738 w 356239"/>
              <a:gd name="connsiteY4" fmla="*/ 170228 h 355253"/>
              <a:gd name="connsiteX5" fmla="*/ 210563 w 356239"/>
              <a:gd name="connsiteY5" fmla="*/ 202613 h 355253"/>
              <a:gd name="connsiteX6" fmla="*/ 197863 w 356239"/>
              <a:gd name="connsiteY6" fmla="*/ 331518 h 355253"/>
              <a:gd name="connsiteX7" fmla="*/ 26413 w 356239"/>
              <a:gd name="connsiteY7" fmla="*/ 343583 h 355253"/>
              <a:gd name="connsiteX8" fmla="*/ 6093 w 356239"/>
              <a:gd name="connsiteY8" fmla="*/ 217218 h 355253"/>
              <a:gd name="connsiteX0" fmla="*/ 6093 w 354437"/>
              <a:gd name="connsiteY0" fmla="*/ 217218 h 355253"/>
              <a:gd name="connsiteX1" fmla="*/ 94993 w 354437"/>
              <a:gd name="connsiteY1" fmla="*/ 182928 h 355253"/>
              <a:gd name="connsiteX2" fmla="*/ 126743 w 354437"/>
              <a:gd name="connsiteY2" fmla="*/ 7033 h 355253"/>
              <a:gd name="connsiteX3" fmla="*/ 352803 w 354437"/>
              <a:gd name="connsiteY3" fmla="*/ 7033 h 355253"/>
              <a:gd name="connsiteX4" fmla="*/ 340738 w 354437"/>
              <a:gd name="connsiteY4" fmla="*/ 170228 h 355253"/>
              <a:gd name="connsiteX5" fmla="*/ 210563 w 354437"/>
              <a:gd name="connsiteY5" fmla="*/ 202613 h 355253"/>
              <a:gd name="connsiteX6" fmla="*/ 197863 w 354437"/>
              <a:gd name="connsiteY6" fmla="*/ 331518 h 355253"/>
              <a:gd name="connsiteX7" fmla="*/ 26413 w 354437"/>
              <a:gd name="connsiteY7" fmla="*/ 343583 h 355253"/>
              <a:gd name="connsiteX8" fmla="*/ 6093 w 354437"/>
              <a:gd name="connsiteY8" fmla="*/ 217218 h 355253"/>
              <a:gd name="connsiteX0" fmla="*/ 6093 w 354263"/>
              <a:gd name="connsiteY0" fmla="*/ 217218 h 355253"/>
              <a:gd name="connsiteX1" fmla="*/ 94993 w 354263"/>
              <a:gd name="connsiteY1" fmla="*/ 182928 h 355253"/>
              <a:gd name="connsiteX2" fmla="*/ 126743 w 354263"/>
              <a:gd name="connsiteY2" fmla="*/ 7033 h 355253"/>
              <a:gd name="connsiteX3" fmla="*/ 352803 w 354263"/>
              <a:gd name="connsiteY3" fmla="*/ 7033 h 355253"/>
              <a:gd name="connsiteX4" fmla="*/ 337563 w 354263"/>
              <a:gd name="connsiteY4" fmla="*/ 176578 h 355253"/>
              <a:gd name="connsiteX5" fmla="*/ 210563 w 354263"/>
              <a:gd name="connsiteY5" fmla="*/ 202613 h 355253"/>
              <a:gd name="connsiteX6" fmla="*/ 197863 w 354263"/>
              <a:gd name="connsiteY6" fmla="*/ 331518 h 355253"/>
              <a:gd name="connsiteX7" fmla="*/ 26413 w 354263"/>
              <a:gd name="connsiteY7" fmla="*/ 343583 h 355253"/>
              <a:gd name="connsiteX8" fmla="*/ 6093 w 354263"/>
              <a:gd name="connsiteY8" fmla="*/ 217218 h 355253"/>
              <a:gd name="connsiteX0" fmla="*/ 6093 w 742501"/>
              <a:gd name="connsiteY0" fmla="*/ 214227 h 352262"/>
              <a:gd name="connsiteX1" fmla="*/ 94993 w 742501"/>
              <a:gd name="connsiteY1" fmla="*/ 179937 h 352262"/>
              <a:gd name="connsiteX2" fmla="*/ 126743 w 742501"/>
              <a:gd name="connsiteY2" fmla="*/ 4042 h 352262"/>
              <a:gd name="connsiteX3" fmla="*/ 742369 w 742501"/>
              <a:gd name="connsiteY3" fmla="*/ 19917 h 352262"/>
              <a:gd name="connsiteX4" fmla="*/ 337563 w 742501"/>
              <a:gd name="connsiteY4" fmla="*/ 173587 h 352262"/>
              <a:gd name="connsiteX5" fmla="*/ 210563 w 742501"/>
              <a:gd name="connsiteY5" fmla="*/ 199622 h 352262"/>
              <a:gd name="connsiteX6" fmla="*/ 197863 w 742501"/>
              <a:gd name="connsiteY6" fmla="*/ 328527 h 352262"/>
              <a:gd name="connsiteX7" fmla="*/ 26413 w 742501"/>
              <a:gd name="connsiteY7" fmla="*/ 340592 h 352262"/>
              <a:gd name="connsiteX8" fmla="*/ 6093 w 742501"/>
              <a:gd name="connsiteY8" fmla="*/ 214227 h 352262"/>
              <a:gd name="connsiteX0" fmla="*/ 6093 w 754082"/>
              <a:gd name="connsiteY0" fmla="*/ 214227 h 352262"/>
              <a:gd name="connsiteX1" fmla="*/ 94993 w 754082"/>
              <a:gd name="connsiteY1" fmla="*/ 179937 h 352262"/>
              <a:gd name="connsiteX2" fmla="*/ 126743 w 754082"/>
              <a:gd name="connsiteY2" fmla="*/ 4042 h 352262"/>
              <a:gd name="connsiteX3" fmla="*/ 742369 w 754082"/>
              <a:gd name="connsiteY3" fmla="*/ 19917 h 352262"/>
              <a:gd name="connsiteX4" fmla="*/ 692956 w 754082"/>
              <a:gd name="connsiteY4" fmla="*/ 179937 h 352262"/>
              <a:gd name="connsiteX5" fmla="*/ 210563 w 754082"/>
              <a:gd name="connsiteY5" fmla="*/ 199622 h 352262"/>
              <a:gd name="connsiteX6" fmla="*/ 197863 w 754082"/>
              <a:gd name="connsiteY6" fmla="*/ 328527 h 352262"/>
              <a:gd name="connsiteX7" fmla="*/ 26413 w 754082"/>
              <a:gd name="connsiteY7" fmla="*/ 340592 h 352262"/>
              <a:gd name="connsiteX8" fmla="*/ 6093 w 754082"/>
              <a:gd name="connsiteY8" fmla="*/ 214227 h 352262"/>
              <a:gd name="connsiteX0" fmla="*/ 6093 w 745087"/>
              <a:gd name="connsiteY0" fmla="*/ 214227 h 352262"/>
              <a:gd name="connsiteX1" fmla="*/ 94993 w 745087"/>
              <a:gd name="connsiteY1" fmla="*/ 179937 h 352262"/>
              <a:gd name="connsiteX2" fmla="*/ 126743 w 745087"/>
              <a:gd name="connsiteY2" fmla="*/ 4042 h 352262"/>
              <a:gd name="connsiteX3" fmla="*/ 742369 w 745087"/>
              <a:gd name="connsiteY3" fmla="*/ 19917 h 352262"/>
              <a:gd name="connsiteX4" fmla="*/ 692956 w 745087"/>
              <a:gd name="connsiteY4" fmla="*/ 179937 h 352262"/>
              <a:gd name="connsiteX5" fmla="*/ 210563 w 745087"/>
              <a:gd name="connsiteY5" fmla="*/ 199622 h 352262"/>
              <a:gd name="connsiteX6" fmla="*/ 197863 w 745087"/>
              <a:gd name="connsiteY6" fmla="*/ 328527 h 352262"/>
              <a:gd name="connsiteX7" fmla="*/ 26413 w 745087"/>
              <a:gd name="connsiteY7" fmla="*/ 340592 h 352262"/>
              <a:gd name="connsiteX8" fmla="*/ 6093 w 745087"/>
              <a:gd name="connsiteY8" fmla="*/ 214227 h 352262"/>
              <a:gd name="connsiteX0" fmla="*/ 6093 w 759028"/>
              <a:gd name="connsiteY0" fmla="*/ 214227 h 352262"/>
              <a:gd name="connsiteX1" fmla="*/ 94993 w 759028"/>
              <a:gd name="connsiteY1" fmla="*/ 179937 h 352262"/>
              <a:gd name="connsiteX2" fmla="*/ 126743 w 759028"/>
              <a:gd name="connsiteY2" fmla="*/ 4042 h 352262"/>
              <a:gd name="connsiteX3" fmla="*/ 742369 w 759028"/>
              <a:gd name="connsiteY3" fmla="*/ 19917 h 352262"/>
              <a:gd name="connsiteX4" fmla="*/ 730545 w 759028"/>
              <a:gd name="connsiteY4" fmla="*/ 176762 h 352262"/>
              <a:gd name="connsiteX5" fmla="*/ 210563 w 759028"/>
              <a:gd name="connsiteY5" fmla="*/ 199622 h 352262"/>
              <a:gd name="connsiteX6" fmla="*/ 197863 w 759028"/>
              <a:gd name="connsiteY6" fmla="*/ 328527 h 352262"/>
              <a:gd name="connsiteX7" fmla="*/ 26413 w 759028"/>
              <a:gd name="connsiteY7" fmla="*/ 340592 h 352262"/>
              <a:gd name="connsiteX8" fmla="*/ 6093 w 759028"/>
              <a:gd name="connsiteY8" fmla="*/ 214227 h 352262"/>
              <a:gd name="connsiteX0" fmla="*/ 6093 w 774572"/>
              <a:gd name="connsiteY0" fmla="*/ 214227 h 352262"/>
              <a:gd name="connsiteX1" fmla="*/ 94993 w 774572"/>
              <a:gd name="connsiteY1" fmla="*/ 179937 h 352262"/>
              <a:gd name="connsiteX2" fmla="*/ 126743 w 774572"/>
              <a:gd name="connsiteY2" fmla="*/ 4042 h 352262"/>
              <a:gd name="connsiteX3" fmla="*/ 742369 w 774572"/>
              <a:gd name="connsiteY3" fmla="*/ 19917 h 352262"/>
              <a:gd name="connsiteX4" fmla="*/ 730545 w 774572"/>
              <a:gd name="connsiteY4" fmla="*/ 176762 h 352262"/>
              <a:gd name="connsiteX5" fmla="*/ 210563 w 774572"/>
              <a:gd name="connsiteY5" fmla="*/ 199622 h 352262"/>
              <a:gd name="connsiteX6" fmla="*/ 197863 w 774572"/>
              <a:gd name="connsiteY6" fmla="*/ 328527 h 352262"/>
              <a:gd name="connsiteX7" fmla="*/ 26413 w 774572"/>
              <a:gd name="connsiteY7" fmla="*/ 340592 h 352262"/>
              <a:gd name="connsiteX8" fmla="*/ 6093 w 774572"/>
              <a:gd name="connsiteY8" fmla="*/ 214227 h 352262"/>
              <a:gd name="connsiteX0" fmla="*/ 6093 w 751464"/>
              <a:gd name="connsiteY0" fmla="*/ 214227 h 352262"/>
              <a:gd name="connsiteX1" fmla="*/ 94993 w 751464"/>
              <a:gd name="connsiteY1" fmla="*/ 179937 h 352262"/>
              <a:gd name="connsiteX2" fmla="*/ 126743 w 751464"/>
              <a:gd name="connsiteY2" fmla="*/ 4042 h 352262"/>
              <a:gd name="connsiteX3" fmla="*/ 742369 w 751464"/>
              <a:gd name="connsiteY3" fmla="*/ 19917 h 352262"/>
              <a:gd name="connsiteX4" fmla="*/ 730545 w 751464"/>
              <a:gd name="connsiteY4" fmla="*/ 176762 h 352262"/>
              <a:gd name="connsiteX5" fmla="*/ 210563 w 751464"/>
              <a:gd name="connsiteY5" fmla="*/ 199622 h 352262"/>
              <a:gd name="connsiteX6" fmla="*/ 197863 w 751464"/>
              <a:gd name="connsiteY6" fmla="*/ 328527 h 352262"/>
              <a:gd name="connsiteX7" fmla="*/ 26413 w 751464"/>
              <a:gd name="connsiteY7" fmla="*/ 340592 h 352262"/>
              <a:gd name="connsiteX8" fmla="*/ 6093 w 751464"/>
              <a:gd name="connsiteY8" fmla="*/ 214227 h 352262"/>
              <a:gd name="connsiteX0" fmla="*/ 6093 w 752065"/>
              <a:gd name="connsiteY0" fmla="*/ 214227 h 352262"/>
              <a:gd name="connsiteX1" fmla="*/ 94993 w 752065"/>
              <a:gd name="connsiteY1" fmla="*/ 179937 h 352262"/>
              <a:gd name="connsiteX2" fmla="*/ 126743 w 752065"/>
              <a:gd name="connsiteY2" fmla="*/ 4042 h 352262"/>
              <a:gd name="connsiteX3" fmla="*/ 742369 w 752065"/>
              <a:gd name="connsiteY3" fmla="*/ 19917 h 352262"/>
              <a:gd name="connsiteX4" fmla="*/ 730545 w 752065"/>
              <a:gd name="connsiteY4" fmla="*/ 176762 h 352262"/>
              <a:gd name="connsiteX5" fmla="*/ 210563 w 752065"/>
              <a:gd name="connsiteY5" fmla="*/ 199622 h 352262"/>
              <a:gd name="connsiteX6" fmla="*/ 197863 w 752065"/>
              <a:gd name="connsiteY6" fmla="*/ 328527 h 352262"/>
              <a:gd name="connsiteX7" fmla="*/ 26413 w 752065"/>
              <a:gd name="connsiteY7" fmla="*/ 340592 h 352262"/>
              <a:gd name="connsiteX8" fmla="*/ 6093 w 752065"/>
              <a:gd name="connsiteY8" fmla="*/ 214227 h 352262"/>
              <a:gd name="connsiteX0" fmla="*/ 6093 w 750380"/>
              <a:gd name="connsiteY0" fmla="*/ 214227 h 352262"/>
              <a:gd name="connsiteX1" fmla="*/ 94993 w 750380"/>
              <a:gd name="connsiteY1" fmla="*/ 179937 h 352262"/>
              <a:gd name="connsiteX2" fmla="*/ 126743 w 750380"/>
              <a:gd name="connsiteY2" fmla="*/ 4042 h 352262"/>
              <a:gd name="connsiteX3" fmla="*/ 742369 w 750380"/>
              <a:gd name="connsiteY3" fmla="*/ 19917 h 352262"/>
              <a:gd name="connsiteX4" fmla="*/ 727128 w 750380"/>
              <a:gd name="connsiteY4" fmla="*/ 183112 h 352262"/>
              <a:gd name="connsiteX5" fmla="*/ 210563 w 750380"/>
              <a:gd name="connsiteY5" fmla="*/ 199622 h 352262"/>
              <a:gd name="connsiteX6" fmla="*/ 197863 w 750380"/>
              <a:gd name="connsiteY6" fmla="*/ 328527 h 352262"/>
              <a:gd name="connsiteX7" fmla="*/ 26413 w 750380"/>
              <a:gd name="connsiteY7" fmla="*/ 340592 h 352262"/>
              <a:gd name="connsiteX8" fmla="*/ 6093 w 750380"/>
              <a:gd name="connsiteY8" fmla="*/ 214227 h 352262"/>
              <a:gd name="connsiteX0" fmla="*/ 6093 w 752049"/>
              <a:gd name="connsiteY0" fmla="*/ 214227 h 352262"/>
              <a:gd name="connsiteX1" fmla="*/ 94993 w 752049"/>
              <a:gd name="connsiteY1" fmla="*/ 179937 h 352262"/>
              <a:gd name="connsiteX2" fmla="*/ 126743 w 752049"/>
              <a:gd name="connsiteY2" fmla="*/ 4042 h 352262"/>
              <a:gd name="connsiteX3" fmla="*/ 742369 w 752049"/>
              <a:gd name="connsiteY3" fmla="*/ 19917 h 352262"/>
              <a:gd name="connsiteX4" fmla="*/ 727128 w 752049"/>
              <a:gd name="connsiteY4" fmla="*/ 183112 h 352262"/>
              <a:gd name="connsiteX5" fmla="*/ 511281 w 752049"/>
              <a:gd name="connsiteY5" fmla="*/ 193272 h 352262"/>
              <a:gd name="connsiteX6" fmla="*/ 197863 w 752049"/>
              <a:gd name="connsiteY6" fmla="*/ 328527 h 352262"/>
              <a:gd name="connsiteX7" fmla="*/ 26413 w 752049"/>
              <a:gd name="connsiteY7" fmla="*/ 340592 h 352262"/>
              <a:gd name="connsiteX8" fmla="*/ 6093 w 752049"/>
              <a:gd name="connsiteY8" fmla="*/ 214227 h 352262"/>
              <a:gd name="connsiteX0" fmla="*/ 25315 w 771271"/>
              <a:gd name="connsiteY0" fmla="*/ 214227 h 352262"/>
              <a:gd name="connsiteX1" fmla="*/ 114215 w 771271"/>
              <a:gd name="connsiteY1" fmla="*/ 179937 h 352262"/>
              <a:gd name="connsiteX2" fmla="*/ 145965 w 771271"/>
              <a:gd name="connsiteY2" fmla="*/ 4042 h 352262"/>
              <a:gd name="connsiteX3" fmla="*/ 761591 w 771271"/>
              <a:gd name="connsiteY3" fmla="*/ 19917 h 352262"/>
              <a:gd name="connsiteX4" fmla="*/ 746350 w 771271"/>
              <a:gd name="connsiteY4" fmla="*/ 183112 h 352262"/>
              <a:gd name="connsiteX5" fmla="*/ 530503 w 771271"/>
              <a:gd name="connsiteY5" fmla="*/ 193272 h 352262"/>
              <a:gd name="connsiteX6" fmla="*/ 521219 w 771271"/>
              <a:gd name="connsiteY6" fmla="*/ 328527 h 352262"/>
              <a:gd name="connsiteX7" fmla="*/ 45635 w 771271"/>
              <a:gd name="connsiteY7" fmla="*/ 340592 h 352262"/>
              <a:gd name="connsiteX8" fmla="*/ 25315 w 771271"/>
              <a:gd name="connsiteY8" fmla="*/ 214227 h 352262"/>
              <a:gd name="connsiteX0" fmla="*/ 24888 w 770844"/>
              <a:gd name="connsiteY0" fmla="*/ 214227 h 349574"/>
              <a:gd name="connsiteX1" fmla="*/ 113788 w 770844"/>
              <a:gd name="connsiteY1" fmla="*/ 179937 h 349574"/>
              <a:gd name="connsiteX2" fmla="*/ 145538 w 770844"/>
              <a:gd name="connsiteY2" fmla="*/ 4042 h 349574"/>
              <a:gd name="connsiteX3" fmla="*/ 761164 w 770844"/>
              <a:gd name="connsiteY3" fmla="*/ 19917 h 349574"/>
              <a:gd name="connsiteX4" fmla="*/ 745923 w 770844"/>
              <a:gd name="connsiteY4" fmla="*/ 183112 h 349574"/>
              <a:gd name="connsiteX5" fmla="*/ 530076 w 770844"/>
              <a:gd name="connsiteY5" fmla="*/ 193272 h 349574"/>
              <a:gd name="connsiteX6" fmla="*/ 520792 w 770844"/>
              <a:gd name="connsiteY6" fmla="*/ 328527 h 349574"/>
              <a:gd name="connsiteX7" fmla="*/ 45208 w 770844"/>
              <a:gd name="connsiteY7" fmla="*/ 340592 h 349574"/>
              <a:gd name="connsiteX8" fmla="*/ 24888 w 770844"/>
              <a:gd name="connsiteY8" fmla="*/ 214227 h 349574"/>
              <a:gd name="connsiteX0" fmla="*/ 7630 w 753586"/>
              <a:gd name="connsiteY0" fmla="*/ 214227 h 352295"/>
              <a:gd name="connsiteX1" fmla="*/ 96530 w 753586"/>
              <a:gd name="connsiteY1" fmla="*/ 179937 h 352295"/>
              <a:gd name="connsiteX2" fmla="*/ 128280 w 753586"/>
              <a:gd name="connsiteY2" fmla="*/ 4042 h 352295"/>
              <a:gd name="connsiteX3" fmla="*/ 743906 w 753586"/>
              <a:gd name="connsiteY3" fmla="*/ 19917 h 352295"/>
              <a:gd name="connsiteX4" fmla="*/ 728665 w 753586"/>
              <a:gd name="connsiteY4" fmla="*/ 183112 h 352295"/>
              <a:gd name="connsiteX5" fmla="*/ 512818 w 753586"/>
              <a:gd name="connsiteY5" fmla="*/ 193272 h 352295"/>
              <a:gd name="connsiteX6" fmla="*/ 503534 w 753586"/>
              <a:gd name="connsiteY6" fmla="*/ 328527 h 352295"/>
              <a:gd name="connsiteX7" fmla="*/ 27950 w 753586"/>
              <a:gd name="connsiteY7" fmla="*/ 340592 h 352295"/>
              <a:gd name="connsiteX8" fmla="*/ 7630 w 753586"/>
              <a:gd name="connsiteY8" fmla="*/ 214227 h 352295"/>
              <a:gd name="connsiteX0" fmla="*/ 25315 w 771271"/>
              <a:gd name="connsiteY0" fmla="*/ 207877 h 352716"/>
              <a:gd name="connsiteX1" fmla="*/ 114215 w 771271"/>
              <a:gd name="connsiteY1" fmla="*/ 179937 h 352716"/>
              <a:gd name="connsiteX2" fmla="*/ 145965 w 771271"/>
              <a:gd name="connsiteY2" fmla="*/ 4042 h 352716"/>
              <a:gd name="connsiteX3" fmla="*/ 761591 w 771271"/>
              <a:gd name="connsiteY3" fmla="*/ 19917 h 352716"/>
              <a:gd name="connsiteX4" fmla="*/ 746350 w 771271"/>
              <a:gd name="connsiteY4" fmla="*/ 183112 h 352716"/>
              <a:gd name="connsiteX5" fmla="*/ 530503 w 771271"/>
              <a:gd name="connsiteY5" fmla="*/ 193272 h 352716"/>
              <a:gd name="connsiteX6" fmla="*/ 521219 w 771271"/>
              <a:gd name="connsiteY6" fmla="*/ 328527 h 352716"/>
              <a:gd name="connsiteX7" fmla="*/ 45635 w 771271"/>
              <a:gd name="connsiteY7" fmla="*/ 340592 h 352716"/>
              <a:gd name="connsiteX8" fmla="*/ 25315 w 771271"/>
              <a:gd name="connsiteY8" fmla="*/ 207877 h 352716"/>
              <a:gd name="connsiteX0" fmla="*/ 5092 w 751048"/>
              <a:gd name="connsiteY0" fmla="*/ 207877 h 349584"/>
              <a:gd name="connsiteX1" fmla="*/ 93992 w 751048"/>
              <a:gd name="connsiteY1" fmla="*/ 179937 h 349584"/>
              <a:gd name="connsiteX2" fmla="*/ 125742 w 751048"/>
              <a:gd name="connsiteY2" fmla="*/ 4042 h 349584"/>
              <a:gd name="connsiteX3" fmla="*/ 741368 w 751048"/>
              <a:gd name="connsiteY3" fmla="*/ 19917 h 349584"/>
              <a:gd name="connsiteX4" fmla="*/ 726127 w 751048"/>
              <a:gd name="connsiteY4" fmla="*/ 183112 h 349584"/>
              <a:gd name="connsiteX5" fmla="*/ 510280 w 751048"/>
              <a:gd name="connsiteY5" fmla="*/ 193272 h 349584"/>
              <a:gd name="connsiteX6" fmla="*/ 500996 w 751048"/>
              <a:gd name="connsiteY6" fmla="*/ 328527 h 349584"/>
              <a:gd name="connsiteX7" fmla="*/ 25412 w 751048"/>
              <a:gd name="connsiteY7" fmla="*/ 340592 h 349584"/>
              <a:gd name="connsiteX8" fmla="*/ 5092 w 751048"/>
              <a:gd name="connsiteY8" fmla="*/ 207877 h 349584"/>
              <a:gd name="connsiteX0" fmla="*/ 22442 w 768398"/>
              <a:gd name="connsiteY0" fmla="*/ 207877 h 354161"/>
              <a:gd name="connsiteX1" fmla="*/ 111342 w 768398"/>
              <a:gd name="connsiteY1" fmla="*/ 179937 h 354161"/>
              <a:gd name="connsiteX2" fmla="*/ 143092 w 768398"/>
              <a:gd name="connsiteY2" fmla="*/ 4042 h 354161"/>
              <a:gd name="connsiteX3" fmla="*/ 758718 w 768398"/>
              <a:gd name="connsiteY3" fmla="*/ 19917 h 354161"/>
              <a:gd name="connsiteX4" fmla="*/ 743477 w 768398"/>
              <a:gd name="connsiteY4" fmla="*/ 183112 h 354161"/>
              <a:gd name="connsiteX5" fmla="*/ 527630 w 768398"/>
              <a:gd name="connsiteY5" fmla="*/ 193272 h 354161"/>
              <a:gd name="connsiteX6" fmla="*/ 477339 w 768398"/>
              <a:gd name="connsiteY6" fmla="*/ 331702 h 354161"/>
              <a:gd name="connsiteX7" fmla="*/ 42762 w 768398"/>
              <a:gd name="connsiteY7" fmla="*/ 340592 h 354161"/>
              <a:gd name="connsiteX8" fmla="*/ 22442 w 768398"/>
              <a:gd name="connsiteY8" fmla="*/ 207877 h 354161"/>
              <a:gd name="connsiteX0" fmla="*/ 22442 w 770599"/>
              <a:gd name="connsiteY0" fmla="*/ 207877 h 354161"/>
              <a:gd name="connsiteX1" fmla="*/ 111342 w 770599"/>
              <a:gd name="connsiteY1" fmla="*/ 179937 h 354161"/>
              <a:gd name="connsiteX2" fmla="*/ 143092 w 770599"/>
              <a:gd name="connsiteY2" fmla="*/ 4042 h 354161"/>
              <a:gd name="connsiteX3" fmla="*/ 758718 w 770599"/>
              <a:gd name="connsiteY3" fmla="*/ 19917 h 354161"/>
              <a:gd name="connsiteX4" fmla="*/ 743477 w 770599"/>
              <a:gd name="connsiteY4" fmla="*/ 183112 h 354161"/>
              <a:gd name="connsiteX5" fmla="*/ 493458 w 770599"/>
              <a:gd name="connsiteY5" fmla="*/ 196447 h 354161"/>
              <a:gd name="connsiteX6" fmla="*/ 477339 w 770599"/>
              <a:gd name="connsiteY6" fmla="*/ 331702 h 354161"/>
              <a:gd name="connsiteX7" fmla="*/ 42762 w 770599"/>
              <a:gd name="connsiteY7" fmla="*/ 340592 h 354161"/>
              <a:gd name="connsiteX8" fmla="*/ 22442 w 770599"/>
              <a:gd name="connsiteY8" fmla="*/ 207877 h 35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599" h="354161">
                <a:moveTo>
                  <a:pt x="22442" y="207877"/>
                </a:moveTo>
                <a:cubicBezTo>
                  <a:pt x="22759" y="158347"/>
                  <a:pt x="91234" y="213910"/>
                  <a:pt x="111342" y="179937"/>
                </a:cubicBezTo>
                <a:cubicBezTo>
                  <a:pt x="131450" y="145965"/>
                  <a:pt x="98007" y="18012"/>
                  <a:pt x="143092" y="4042"/>
                </a:cubicBezTo>
                <a:cubicBezTo>
                  <a:pt x="188177" y="-9928"/>
                  <a:pt x="706648" y="16530"/>
                  <a:pt x="758718" y="19917"/>
                </a:cubicBezTo>
                <a:cubicBezTo>
                  <a:pt x="766338" y="77279"/>
                  <a:pt x="787687" y="153690"/>
                  <a:pt x="743477" y="183112"/>
                </a:cubicBezTo>
                <a:cubicBezTo>
                  <a:pt x="699267" y="212534"/>
                  <a:pt x="524150" y="163745"/>
                  <a:pt x="493458" y="196447"/>
                </a:cubicBezTo>
                <a:cubicBezTo>
                  <a:pt x="470598" y="237087"/>
                  <a:pt x="483689" y="276457"/>
                  <a:pt x="477339" y="331702"/>
                </a:cubicBezTo>
                <a:cubicBezTo>
                  <a:pt x="439239" y="358372"/>
                  <a:pt x="118578" y="361230"/>
                  <a:pt x="42762" y="340592"/>
                </a:cubicBezTo>
                <a:cubicBezTo>
                  <a:pt x="-33054" y="319955"/>
                  <a:pt x="13129" y="246189"/>
                  <a:pt x="22442" y="207877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6900776" y="4556572"/>
            <a:ext cx="847051" cy="452893"/>
          </a:xfrm>
          <a:custGeom>
            <a:avLst/>
            <a:gdLst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90500 w 427375"/>
              <a:gd name="connsiteY4" fmla="*/ 11430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71450 w 427375"/>
              <a:gd name="connsiteY4" fmla="*/ 9525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71450 w 427375"/>
              <a:gd name="connsiteY4" fmla="*/ 95250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29540 w 427375"/>
              <a:gd name="connsiteY2" fmla="*/ 182880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76200 w 427375"/>
              <a:gd name="connsiteY0" fmla="*/ 220980 h 482074"/>
              <a:gd name="connsiteX1" fmla="*/ 76200 w 427375"/>
              <a:gd name="connsiteY1" fmla="*/ 220980 h 482074"/>
              <a:gd name="connsiteX2" fmla="*/ 135890 w 427375"/>
              <a:gd name="connsiteY2" fmla="*/ 192405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25" fmla="*/ 76200 w 427375"/>
              <a:gd name="connsiteY25" fmla="*/ 220980 h 482074"/>
              <a:gd name="connsiteX0" fmla="*/ 38100 w 427375"/>
              <a:gd name="connsiteY0" fmla="*/ 236220 h 482074"/>
              <a:gd name="connsiteX1" fmla="*/ 76200 w 427375"/>
              <a:gd name="connsiteY1" fmla="*/ 220980 h 482074"/>
              <a:gd name="connsiteX2" fmla="*/ 135890 w 427375"/>
              <a:gd name="connsiteY2" fmla="*/ 192405 h 482074"/>
              <a:gd name="connsiteX3" fmla="*/ 167640 w 427375"/>
              <a:gd name="connsiteY3" fmla="*/ 160020 h 482074"/>
              <a:gd name="connsiteX4" fmla="*/ 152400 w 427375"/>
              <a:gd name="connsiteY4" fmla="*/ 92075 h 482074"/>
              <a:gd name="connsiteX5" fmla="*/ 243840 w 427375"/>
              <a:gd name="connsiteY5" fmla="*/ 45720 h 482074"/>
              <a:gd name="connsiteX6" fmla="*/ 281940 w 427375"/>
              <a:gd name="connsiteY6" fmla="*/ 0 h 482074"/>
              <a:gd name="connsiteX7" fmla="*/ 350520 w 427375"/>
              <a:gd name="connsiteY7" fmla="*/ 7620 h 482074"/>
              <a:gd name="connsiteX8" fmla="*/ 388620 w 427375"/>
              <a:gd name="connsiteY8" fmla="*/ 45720 h 482074"/>
              <a:gd name="connsiteX9" fmla="*/ 396240 w 427375"/>
              <a:gd name="connsiteY9" fmla="*/ 68580 h 482074"/>
              <a:gd name="connsiteX10" fmla="*/ 419100 w 427375"/>
              <a:gd name="connsiteY10" fmla="*/ 76200 h 482074"/>
              <a:gd name="connsiteX11" fmla="*/ 403860 w 427375"/>
              <a:gd name="connsiteY11" fmla="*/ 160020 h 482074"/>
              <a:gd name="connsiteX12" fmla="*/ 396240 w 427375"/>
              <a:gd name="connsiteY12" fmla="*/ 182880 h 482074"/>
              <a:gd name="connsiteX13" fmla="*/ 312420 w 427375"/>
              <a:gd name="connsiteY13" fmla="*/ 236220 h 482074"/>
              <a:gd name="connsiteX14" fmla="*/ 266700 w 427375"/>
              <a:gd name="connsiteY14" fmla="*/ 274320 h 482074"/>
              <a:gd name="connsiteX15" fmla="*/ 251460 w 427375"/>
              <a:gd name="connsiteY15" fmla="*/ 297180 h 482074"/>
              <a:gd name="connsiteX16" fmla="*/ 228600 w 427375"/>
              <a:gd name="connsiteY16" fmla="*/ 396240 h 482074"/>
              <a:gd name="connsiteX17" fmla="*/ 220980 w 427375"/>
              <a:gd name="connsiteY17" fmla="*/ 426720 h 482074"/>
              <a:gd name="connsiteX18" fmla="*/ 198120 w 427375"/>
              <a:gd name="connsiteY18" fmla="*/ 472440 h 482074"/>
              <a:gd name="connsiteX19" fmla="*/ 175260 w 427375"/>
              <a:gd name="connsiteY19" fmla="*/ 480060 h 482074"/>
              <a:gd name="connsiteX20" fmla="*/ 22860 w 427375"/>
              <a:gd name="connsiteY20" fmla="*/ 457200 h 482074"/>
              <a:gd name="connsiteX21" fmla="*/ 7620 w 427375"/>
              <a:gd name="connsiteY21" fmla="*/ 434340 h 482074"/>
              <a:gd name="connsiteX22" fmla="*/ 0 w 427375"/>
              <a:gd name="connsiteY22" fmla="*/ 411480 h 482074"/>
              <a:gd name="connsiteX23" fmla="*/ 15240 w 427375"/>
              <a:gd name="connsiteY23" fmla="*/ 289560 h 482074"/>
              <a:gd name="connsiteX24" fmla="*/ 38100 w 427375"/>
              <a:gd name="connsiteY24" fmla="*/ 236220 h 482074"/>
              <a:gd name="connsiteX0" fmla="*/ 38100 w 427375"/>
              <a:gd name="connsiteY0" fmla="*/ 236220 h 482074"/>
              <a:gd name="connsiteX1" fmla="*/ 135890 w 427375"/>
              <a:gd name="connsiteY1" fmla="*/ 192405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23" fmla="*/ 38100 w 427375"/>
              <a:gd name="connsiteY23" fmla="*/ 236220 h 482074"/>
              <a:gd name="connsiteX0" fmla="*/ 15240 w 427375"/>
              <a:gd name="connsiteY0" fmla="*/ 289560 h 482074"/>
              <a:gd name="connsiteX1" fmla="*/ 135890 w 427375"/>
              <a:gd name="connsiteY1" fmla="*/ 192405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40 w 427375"/>
              <a:gd name="connsiteY0" fmla="*/ 289560 h 482074"/>
              <a:gd name="connsiteX1" fmla="*/ 116840 w 427375"/>
              <a:gd name="connsiteY1" fmla="*/ 227330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40 w 427375"/>
              <a:gd name="connsiteY0" fmla="*/ 289560 h 482074"/>
              <a:gd name="connsiteX1" fmla="*/ 116840 w 427375"/>
              <a:gd name="connsiteY1" fmla="*/ 227330 h 482074"/>
              <a:gd name="connsiteX2" fmla="*/ 167640 w 427375"/>
              <a:gd name="connsiteY2" fmla="*/ 160020 h 482074"/>
              <a:gd name="connsiteX3" fmla="*/ 152400 w 427375"/>
              <a:gd name="connsiteY3" fmla="*/ 92075 h 482074"/>
              <a:gd name="connsiteX4" fmla="*/ 243840 w 427375"/>
              <a:gd name="connsiteY4" fmla="*/ 45720 h 482074"/>
              <a:gd name="connsiteX5" fmla="*/ 281940 w 427375"/>
              <a:gd name="connsiteY5" fmla="*/ 0 h 482074"/>
              <a:gd name="connsiteX6" fmla="*/ 350520 w 427375"/>
              <a:gd name="connsiteY6" fmla="*/ 7620 h 482074"/>
              <a:gd name="connsiteX7" fmla="*/ 388620 w 427375"/>
              <a:gd name="connsiteY7" fmla="*/ 45720 h 482074"/>
              <a:gd name="connsiteX8" fmla="*/ 396240 w 427375"/>
              <a:gd name="connsiteY8" fmla="*/ 68580 h 482074"/>
              <a:gd name="connsiteX9" fmla="*/ 419100 w 427375"/>
              <a:gd name="connsiteY9" fmla="*/ 76200 h 482074"/>
              <a:gd name="connsiteX10" fmla="*/ 403860 w 427375"/>
              <a:gd name="connsiteY10" fmla="*/ 160020 h 482074"/>
              <a:gd name="connsiteX11" fmla="*/ 396240 w 427375"/>
              <a:gd name="connsiteY11" fmla="*/ 182880 h 482074"/>
              <a:gd name="connsiteX12" fmla="*/ 312420 w 427375"/>
              <a:gd name="connsiteY12" fmla="*/ 236220 h 482074"/>
              <a:gd name="connsiteX13" fmla="*/ 266700 w 427375"/>
              <a:gd name="connsiteY13" fmla="*/ 274320 h 482074"/>
              <a:gd name="connsiteX14" fmla="*/ 251460 w 427375"/>
              <a:gd name="connsiteY14" fmla="*/ 297180 h 482074"/>
              <a:gd name="connsiteX15" fmla="*/ 228600 w 427375"/>
              <a:gd name="connsiteY15" fmla="*/ 396240 h 482074"/>
              <a:gd name="connsiteX16" fmla="*/ 220980 w 427375"/>
              <a:gd name="connsiteY16" fmla="*/ 426720 h 482074"/>
              <a:gd name="connsiteX17" fmla="*/ 198120 w 427375"/>
              <a:gd name="connsiteY17" fmla="*/ 472440 h 482074"/>
              <a:gd name="connsiteX18" fmla="*/ 175260 w 427375"/>
              <a:gd name="connsiteY18" fmla="*/ 480060 h 482074"/>
              <a:gd name="connsiteX19" fmla="*/ 22860 w 427375"/>
              <a:gd name="connsiteY19" fmla="*/ 457200 h 482074"/>
              <a:gd name="connsiteX20" fmla="*/ 7620 w 427375"/>
              <a:gd name="connsiteY20" fmla="*/ 434340 h 482074"/>
              <a:gd name="connsiteX21" fmla="*/ 0 w 427375"/>
              <a:gd name="connsiteY21" fmla="*/ 411480 h 482074"/>
              <a:gd name="connsiteX22" fmla="*/ 15240 w 427375"/>
              <a:gd name="connsiteY22" fmla="*/ 289560 h 482074"/>
              <a:gd name="connsiteX0" fmla="*/ 15263 w 427398"/>
              <a:gd name="connsiteY0" fmla="*/ 289560 h 480060"/>
              <a:gd name="connsiteX1" fmla="*/ 116863 w 427398"/>
              <a:gd name="connsiteY1" fmla="*/ 227330 h 480060"/>
              <a:gd name="connsiteX2" fmla="*/ 167663 w 427398"/>
              <a:gd name="connsiteY2" fmla="*/ 160020 h 480060"/>
              <a:gd name="connsiteX3" fmla="*/ 152423 w 427398"/>
              <a:gd name="connsiteY3" fmla="*/ 92075 h 480060"/>
              <a:gd name="connsiteX4" fmla="*/ 243863 w 427398"/>
              <a:gd name="connsiteY4" fmla="*/ 45720 h 480060"/>
              <a:gd name="connsiteX5" fmla="*/ 281963 w 427398"/>
              <a:gd name="connsiteY5" fmla="*/ 0 h 480060"/>
              <a:gd name="connsiteX6" fmla="*/ 350543 w 427398"/>
              <a:gd name="connsiteY6" fmla="*/ 7620 h 480060"/>
              <a:gd name="connsiteX7" fmla="*/ 388643 w 427398"/>
              <a:gd name="connsiteY7" fmla="*/ 45720 h 480060"/>
              <a:gd name="connsiteX8" fmla="*/ 396263 w 427398"/>
              <a:gd name="connsiteY8" fmla="*/ 68580 h 480060"/>
              <a:gd name="connsiteX9" fmla="*/ 419123 w 427398"/>
              <a:gd name="connsiteY9" fmla="*/ 76200 h 480060"/>
              <a:gd name="connsiteX10" fmla="*/ 403883 w 427398"/>
              <a:gd name="connsiteY10" fmla="*/ 160020 h 480060"/>
              <a:gd name="connsiteX11" fmla="*/ 396263 w 427398"/>
              <a:gd name="connsiteY11" fmla="*/ 182880 h 480060"/>
              <a:gd name="connsiteX12" fmla="*/ 312443 w 427398"/>
              <a:gd name="connsiteY12" fmla="*/ 236220 h 480060"/>
              <a:gd name="connsiteX13" fmla="*/ 266723 w 427398"/>
              <a:gd name="connsiteY13" fmla="*/ 274320 h 480060"/>
              <a:gd name="connsiteX14" fmla="*/ 251483 w 427398"/>
              <a:gd name="connsiteY14" fmla="*/ 297180 h 480060"/>
              <a:gd name="connsiteX15" fmla="*/ 228623 w 427398"/>
              <a:gd name="connsiteY15" fmla="*/ 396240 h 480060"/>
              <a:gd name="connsiteX16" fmla="*/ 221003 w 427398"/>
              <a:gd name="connsiteY16" fmla="*/ 426720 h 480060"/>
              <a:gd name="connsiteX17" fmla="*/ 198143 w 427398"/>
              <a:gd name="connsiteY17" fmla="*/ 472440 h 480060"/>
              <a:gd name="connsiteX18" fmla="*/ 175283 w 427398"/>
              <a:gd name="connsiteY18" fmla="*/ 480060 h 480060"/>
              <a:gd name="connsiteX19" fmla="*/ 22883 w 427398"/>
              <a:gd name="connsiteY19" fmla="*/ 457200 h 480060"/>
              <a:gd name="connsiteX20" fmla="*/ 23 w 427398"/>
              <a:gd name="connsiteY20" fmla="*/ 411480 h 480060"/>
              <a:gd name="connsiteX21" fmla="*/ 15263 w 427398"/>
              <a:gd name="connsiteY21" fmla="*/ 289560 h 480060"/>
              <a:gd name="connsiteX0" fmla="*/ 12105 w 424240"/>
              <a:gd name="connsiteY0" fmla="*/ 289560 h 480159"/>
              <a:gd name="connsiteX1" fmla="*/ 113705 w 424240"/>
              <a:gd name="connsiteY1" fmla="*/ 227330 h 480159"/>
              <a:gd name="connsiteX2" fmla="*/ 164505 w 424240"/>
              <a:gd name="connsiteY2" fmla="*/ 160020 h 480159"/>
              <a:gd name="connsiteX3" fmla="*/ 149265 w 424240"/>
              <a:gd name="connsiteY3" fmla="*/ 92075 h 480159"/>
              <a:gd name="connsiteX4" fmla="*/ 240705 w 424240"/>
              <a:gd name="connsiteY4" fmla="*/ 45720 h 480159"/>
              <a:gd name="connsiteX5" fmla="*/ 278805 w 424240"/>
              <a:gd name="connsiteY5" fmla="*/ 0 h 480159"/>
              <a:gd name="connsiteX6" fmla="*/ 347385 w 424240"/>
              <a:gd name="connsiteY6" fmla="*/ 7620 h 480159"/>
              <a:gd name="connsiteX7" fmla="*/ 385485 w 424240"/>
              <a:gd name="connsiteY7" fmla="*/ 45720 h 480159"/>
              <a:gd name="connsiteX8" fmla="*/ 393105 w 424240"/>
              <a:gd name="connsiteY8" fmla="*/ 68580 h 480159"/>
              <a:gd name="connsiteX9" fmla="*/ 415965 w 424240"/>
              <a:gd name="connsiteY9" fmla="*/ 76200 h 480159"/>
              <a:gd name="connsiteX10" fmla="*/ 400725 w 424240"/>
              <a:gd name="connsiteY10" fmla="*/ 160020 h 480159"/>
              <a:gd name="connsiteX11" fmla="*/ 393105 w 424240"/>
              <a:gd name="connsiteY11" fmla="*/ 182880 h 480159"/>
              <a:gd name="connsiteX12" fmla="*/ 309285 w 424240"/>
              <a:gd name="connsiteY12" fmla="*/ 236220 h 480159"/>
              <a:gd name="connsiteX13" fmla="*/ 263565 w 424240"/>
              <a:gd name="connsiteY13" fmla="*/ 274320 h 480159"/>
              <a:gd name="connsiteX14" fmla="*/ 248325 w 424240"/>
              <a:gd name="connsiteY14" fmla="*/ 297180 h 480159"/>
              <a:gd name="connsiteX15" fmla="*/ 225465 w 424240"/>
              <a:gd name="connsiteY15" fmla="*/ 396240 h 480159"/>
              <a:gd name="connsiteX16" fmla="*/ 217845 w 424240"/>
              <a:gd name="connsiteY16" fmla="*/ 426720 h 480159"/>
              <a:gd name="connsiteX17" fmla="*/ 194985 w 424240"/>
              <a:gd name="connsiteY17" fmla="*/ 472440 h 480159"/>
              <a:gd name="connsiteX18" fmla="*/ 172125 w 424240"/>
              <a:gd name="connsiteY18" fmla="*/ 480060 h 480159"/>
              <a:gd name="connsiteX19" fmla="*/ 19725 w 424240"/>
              <a:gd name="connsiteY19" fmla="*/ 457200 h 480159"/>
              <a:gd name="connsiteX20" fmla="*/ 12105 w 424240"/>
              <a:gd name="connsiteY20" fmla="*/ 289560 h 480159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63565 w 424240"/>
              <a:gd name="connsiteY13" fmla="*/ 274320 h 483457"/>
              <a:gd name="connsiteX14" fmla="*/ 248325 w 424240"/>
              <a:gd name="connsiteY14" fmla="*/ 297180 h 483457"/>
              <a:gd name="connsiteX15" fmla="*/ 225465 w 424240"/>
              <a:gd name="connsiteY15" fmla="*/ 396240 h 483457"/>
              <a:gd name="connsiteX16" fmla="*/ 217845 w 424240"/>
              <a:gd name="connsiteY16" fmla="*/ 426720 h 483457"/>
              <a:gd name="connsiteX17" fmla="*/ 172125 w 424240"/>
              <a:gd name="connsiteY17" fmla="*/ 480060 h 483457"/>
              <a:gd name="connsiteX18" fmla="*/ 19725 w 424240"/>
              <a:gd name="connsiteY18" fmla="*/ 457200 h 483457"/>
              <a:gd name="connsiteX19" fmla="*/ 12105 w 424240"/>
              <a:gd name="connsiteY19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63565 w 424240"/>
              <a:gd name="connsiteY13" fmla="*/ 274320 h 483457"/>
              <a:gd name="connsiteX14" fmla="*/ 248325 w 424240"/>
              <a:gd name="connsiteY14" fmla="*/ 297180 h 483457"/>
              <a:gd name="connsiteX15" fmla="*/ 217845 w 424240"/>
              <a:gd name="connsiteY15" fmla="*/ 426720 h 483457"/>
              <a:gd name="connsiteX16" fmla="*/ 172125 w 424240"/>
              <a:gd name="connsiteY16" fmla="*/ 480060 h 483457"/>
              <a:gd name="connsiteX17" fmla="*/ 19725 w 424240"/>
              <a:gd name="connsiteY17" fmla="*/ 457200 h 483457"/>
              <a:gd name="connsiteX18" fmla="*/ 12105 w 424240"/>
              <a:gd name="connsiteY18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393105 w 424240"/>
              <a:gd name="connsiteY8" fmla="*/ 68580 h 483457"/>
              <a:gd name="connsiteX9" fmla="*/ 415965 w 424240"/>
              <a:gd name="connsiteY9" fmla="*/ 76200 h 483457"/>
              <a:gd name="connsiteX10" fmla="*/ 400725 w 424240"/>
              <a:gd name="connsiteY10" fmla="*/ 160020 h 483457"/>
              <a:gd name="connsiteX11" fmla="*/ 393105 w 424240"/>
              <a:gd name="connsiteY11" fmla="*/ 182880 h 483457"/>
              <a:gd name="connsiteX12" fmla="*/ 309285 w 424240"/>
              <a:gd name="connsiteY12" fmla="*/ 236220 h 483457"/>
              <a:gd name="connsiteX13" fmla="*/ 248325 w 424240"/>
              <a:gd name="connsiteY13" fmla="*/ 297180 h 483457"/>
              <a:gd name="connsiteX14" fmla="*/ 217845 w 424240"/>
              <a:gd name="connsiteY14" fmla="*/ 426720 h 483457"/>
              <a:gd name="connsiteX15" fmla="*/ 172125 w 424240"/>
              <a:gd name="connsiteY15" fmla="*/ 480060 h 483457"/>
              <a:gd name="connsiteX16" fmla="*/ 19725 w 424240"/>
              <a:gd name="connsiteY16" fmla="*/ 457200 h 483457"/>
              <a:gd name="connsiteX17" fmla="*/ 12105 w 424240"/>
              <a:gd name="connsiteY17" fmla="*/ 289560 h 483457"/>
              <a:gd name="connsiteX0" fmla="*/ 12105 w 424240"/>
              <a:gd name="connsiteY0" fmla="*/ 289560 h 483457"/>
              <a:gd name="connsiteX1" fmla="*/ 113705 w 424240"/>
              <a:gd name="connsiteY1" fmla="*/ 227330 h 483457"/>
              <a:gd name="connsiteX2" fmla="*/ 164505 w 424240"/>
              <a:gd name="connsiteY2" fmla="*/ 160020 h 483457"/>
              <a:gd name="connsiteX3" fmla="*/ 149265 w 424240"/>
              <a:gd name="connsiteY3" fmla="*/ 92075 h 483457"/>
              <a:gd name="connsiteX4" fmla="*/ 240705 w 424240"/>
              <a:gd name="connsiteY4" fmla="*/ 45720 h 483457"/>
              <a:gd name="connsiteX5" fmla="*/ 278805 w 424240"/>
              <a:gd name="connsiteY5" fmla="*/ 0 h 483457"/>
              <a:gd name="connsiteX6" fmla="*/ 347385 w 424240"/>
              <a:gd name="connsiteY6" fmla="*/ 7620 h 483457"/>
              <a:gd name="connsiteX7" fmla="*/ 385485 w 424240"/>
              <a:gd name="connsiteY7" fmla="*/ 45720 h 483457"/>
              <a:gd name="connsiteX8" fmla="*/ 415965 w 424240"/>
              <a:gd name="connsiteY8" fmla="*/ 76200 h 483457"/>
              <a:gd name="connsiteX9" fmla="*/ 400725 w 424240"/>
              <a:gd name="connsiteY9" fmla="*/ 160020 h 483457"/>
              <a:gd name="connsiteX10" fmla="*/ 393105 w 424240"/>
              <a:gd name="connsiteY10" fmla="*/ 182880 h 483457"/>
              <a:gd name="connsiteX11" fmla="*/ 309285 w 424240"/>
              <a:gd name="connsiteY11" fmla="*/ 236220 h 483457"/>
              <a:gd name="connsiteX12" fmla="*/ 248325 w 424240"/>
              <a:gd name="connsiteY12" fmla="*/ 297180 h 483457"/>
              <a:gd name="connsiteX13" fmla="*/ 217845 w 424240"/>
              <a:gd name="connsiteY13" fmla="*/ 426720 h 483457"/>
              <a:gd name="connsiteX14" fmla="*/ 172125 w 424240"/>
              <a:gd name="connsiteY14" fmla="*/ 480060 h 483457"/>
              <a:gd name="connsiteX15" fmla="*/ 19725 w 424240"/>
              <a:gd name="connsiteY15" fmla="*/ 457200 h 483457"/>
              <a:gd name="connsiteX16" fmla="*/ 12105 w 424240"/>
              <a:gd name="connsiteY16" fmla="*/ 289560 h 483457"/>
              <a:gd name="connsiteX0" fmla="*/ 12105 w 422489"/>
              <a:gd name="connsiteY0" fmla="*/ 289560 h 483457"/>
              <a:gd name="connsiteX1" fmla="*/ 113705 w 422489"/>
              <a:gd name="connsiteY1" fmla="*/ 227330 h 483457"/>
              <a:gd name="connsiteX2" fmla="*/ 164505 w 422489"/>
              <a:gd name="connsiteY2" fmla="*/ 160020 h 483457"/>
              <a:gd name="connsiteX3" fmla="*/ 149265 w 422489"/>
              <a:gd name="connsiteY3" fmla="*/ 92075 h 483457"/>
              <a:gd name="connsiteX4" fmla="*/ 240705 w 422489"/>
              <a:gd name="connsiteY4" fmla="*/ 45720 h 483457"/>
              <a:gd name="connsiteX5" fmla="*/ 278805 w 422489"/>
              <a:gd name="connsiteY5" fmla="*/ 0 h 483457"/>
              <a:gd name="connsiteX6" fmla="*/ 347385 w 422489"/>
              <a:gd name="connsiteY6" fmla="*/ 7620 h 483457"/>
              <a:gd name="connsiteX7" fmla="*/ 385485 w 422489"/>
              <a:gd name="connsiteY7" fmla="*/ 45720 h 483457"/>
              <a:gd name="connsiteX8" fmla="*/ 415965 w 422489"/>
              <a:gd name="connsiteY8" fmla="*/ 76200 h 483457"/>
              <a:gd name="connsiteX9" fmla="*/ 400725 w 422489"/>
              <a:gd name="connsiteY9" fmla="*/ 160020 h 483457"/>
              <a:gd name="connsiteX10" fmla="*/ 309285 w 422489"/>
              <a:gd name="connsiteY10" fmla="*/ 236220 h 483457"/>
              <a:gd name="connsiteX11" fmla="*/ 248325 w 422489"/>
              <a:gd name="connsiteY11" fmla="*/ 297180 h 483457"/>
              <a:gd name="connsiteX12" fmla="*/ 217845 w 422489"/>
              <a:gd name="connsiteY12" fmla="*/ 426720 h 483457"/>
              <a:gd name="connsiteX13" fmla="*/ 172125 w 422489"/>
              <a:gd name="connsiteY13" fmla="*/ 480060 h 483457"/>
              <a:gd name="connsiteX14" fmla="*/ 19725 w 422489"/>
              <a:gd name="connsiteY14" fmla="*/ 457200 h 483457"/>
              <a:gd name="connsiteX15" fmla="*/ 12105 w 422489"/>
              <a:gd name="connsiteY15" fmla="*/ 289560 h 483457"/>
              <a:gd name="connsiteX0" fmla="*/ 12105 w 419954"/>
              <a:gd name="connsiteY0" fmla="*/ 289560 h 483457"/>
              <a:gd name="connsiteX1" fmla="*/ 113705 w 419954"/>
              <a:gd name="connsiteY1" fmla="*/ 227330 h 483457"/>
              <a:gd name="connsiteX2" fmla="*/ 164505 w 419954"/>
              <a:gd name="connsiteY2" fmla="*/ 160020 h 483457"/>
              <a:gd name="connsiteX3" fmla="*/ 149265 w 419954"/>
              <a:gd name="connsiteY3" fmla="*/ 92075 h 483457"/>
              <a:gd name="connsiteX4" fmla="*/ 240705 w 419954"/>
              <a:gd name="connsiteY4" fmla="*/ 45720 h 483457"/>
              <a:gd name="connsiteX5" fmla="*/ 278805 w 419954"/>
              <a:gd name="connsiteY5" fmla="*/ 0 h 483457"/>
              <a:gd name="connsiteX6" fmla="*/ 347385 w 419954"/>
              <a:gd name="connsiteY6" fmla="*/ 7620 h 483457"/>
              <a:gd name="connsiteX7" fmla="*/ 415965 w 419954"/>
              <a:gd name="connsiteY7" fmla="*/ 76200 h 483457"/>
              <a:gd name="connsiteX8" fmla="*/ 400725 w 419954"/>
              <a:gd name="connsiteY8" fmla="*/ 160020 h 483457"/>
              <a:gd name="connsiteX9" fmla="*/ 309285 w 419954"/>
              <a:gd name="connsiteY9" fmla="*/ 236220 h 483457"/>
              <a:gd name="connsiteX10" fmla="*/ 248325 w 419954"/>
              <a:gd name="connsiteY10" fmla="*/ 297180 h 483457"/>
              <a:gd name="connsiteX11" fmla="*/ 217845 w 419954"/>
              <a:gd name="connsiteY11" fmla="*/ 426720 h 483457"/>
              <a:gd name="connsiteX12" fmla="*/ 172125 w 419954"/>
              <a:gd name="connsiteY12" fmla="*/ 480060 h 483457"/>
              <a:gd name="connsiteX13" fmla="*/ 19725 w 419954"/>
              <a:gd name="connsiteY13" fmla="*/ 457200 h 483457"/>
              <a:gd name="connsiteX14" fmla="*/ 12105 w 419954"/>
              <a:gd name="connsiteY14" fmla="*/ 289560 h 483457"/>
              <a:gd name="connsiteX0" fmla="*/ 12105 w 419954"/>
              <a:gd name="connsiteY0" fmla="*/ 289560 h 483457"/>
              <a:gd name="connsiteX1" fmla="*/ 113705 w 419954"/>
              <a:gd name="connsiteY1" fmla="*/ 227330 h 483457"/>
              <a:gd name="connsiteX2" fmla="*/ 164505 w 419954"/>
              <a:gd name="connsiteY2" fmla="*/ 160020 h 483457"/>
              <a:gd name="connsiteX3" fmla="*/ 149265 w 419954"/>
              <a:gd name="connsiteY3" fmla="*/ 92075 h 483457"/>
              <a:gd name="connsiteX4" fmla="*/ 278805 w 419954"/>
              <a:gd name="connsiteY4" fmla="*/ 0 h 483457"/>
              <a:gd name="connsiteX5" fmla="*/ 347385 w 419954"/>
              <a:gd name="connsiteY5" fmla="*/ 7620 h 483457"/>
              <a:gd name="connsiteX6" fmla="*/ 415965 w 419954"/>
              <a:gd name="connsiteY6" fmla="*/ 76200 h 483457"/>
              <a:gd name="connsiteX7" fmla="*/ 400725 w 419954"/>
              <a:gd name="connsiteY7" fmla="*/ 160020 h 483457"/>
              <a:gd name="connsiteX8" fmla="*/ 309285 w 419954"/>
              <a:gd name="connsiteY8" fmla="*/ 236220 h 483457"/>
              <a:gd name="connsiteX9" fmla="*/ 248325 w 419954"/>
              <a:gd name="connsiteY9" fmla="*/ 297180 h 483457"/>
              <a:gd name="connsiteX10" fmla="*/ 217845 w 419954"/>
              <a:gd name="connsiteY10" fmla="*/ 426720 h 483457"/>
              <a:gd name="connsiteX11" fmla="*/ 172125 w 419954"/>
              <a:gd name="connsiteY11" fmla="*/ 480060 h 483457"/>
              <a:gd name="connsiteX12" fmla="*/ 19725 w 419954"/>
              <a:gd name="connsiteY12" fmla="*/ 457200 h 483457"/>
              <a:gd name="connsiteX13" fmla="*/ 12105 w 419954"/>
              <a:gd name="connsiteY13" fmla="*/ 289560 h 483457"/>
              <a:gd name="connsiteX0" fmla="*/ 12105 w 419954"/>
              <a:gd name="connsiteY0" fmla="*/ 283975 h 477872"/>
              <a:gd name="connsiteX1" fmla="*/ 113705 w 419954"/>
              <a:gd name="connsiteY1" fmla="*/ 221745 h 477872"/>
              <a:gd name="connsiteX2" fmla="*/ 164505 w 419954"/>
              <a:gd name="connsiteY2" fmla="*/ 154435 h 477872"/>
              <a:gd name="connsiteX3" fmla="*/ 149265 w 419954"/>
              <a:gd name="connsiteY3" fmla="*/ 86490 h 477872"/>
              <a:gd name="connsiteX4" fmla="*/ 224830 w 419954"/>
              <a:gd name="connsiteY4" fmla="*/ 19815 h 477872"/>
              <a:gd name="connsiteX5" fmla="*/ 347385 w 419954"/>
              <a:gd name="connsiteY5" fmla="*/ 2035 h 477872"/>
              <a:gd name="connsiteX6" fmla="*/ 415965 w 419954"/>
              <a:gd name="connsiteY6" fmla="*/ 70615 h 477872"/>
              <a:gd name="connsiteX7" fmla="*/ 400725 w 419954"/>
              <a:gd name="connsiteY7" fmla="*/ 154435 h 477872"/>
              <a:gd name="connsiteX8" fmla="*/ 309285 w 419954"/>
              <a:gd name="connsiteY8" fmla="*/ 230635 h 477872"/>
              <a:gd name="connsiteX9" fmla="*/ 248325 w 419954"/>
              <a:gd name="connsiteY9" fmla="*/ 291595 h 477872"/>
              <a:gd name="connsiteX10" fmla="*/ 217845 w 419954"/>
              <a:gd name="connsiteY10" fmla="*/ 421135 h 477872"/>
              <a:gd name="connsiteX11" fmla="*/ 172125 w 419954"/>
              <a:gd name="connsiteY11" fmla="*/ 474475 h 477872"/>
              <a:gd name="connsiteX12" fmla="*/ 19725 w 419954"/>
              <a:gd name="connsiteY12" fmla="*/ 451615 h 477872"/>
              <a:gd name="connsiteX13" fmla="*/ 12105 w 419954"/>
              <a:gd name="connsiteY13" fmla="*/ 283975 h 477872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64505 w 419954"/>
              <a:gd name="connsiteY2" fmla="*/ 157214 h 480651"/>
              <a:gd name="connsiteX3" fmla="*/ 224830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64505 w 419954"/>
              <a:gd name="connsiteY2" fmla="*/ 157214 h 480651"/>
              <a:gd name="connsiteX3" fmla="*/ 183555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19954"/>
              <a:gd name="connsiteY0" fmla="*/ 286754 h 480651"/>
              <a:gd name="connsiteX1" fmla="*/ 113705 w 419954"/>
              <a:gd name="connsiteY1" fmla="*/ 224524 h 480651"/>
              <a:gd name="connsiteX2" fmla="*/ 151805 w 419954"/>
              <a:gd name="connsiteY2" fmla="*/ 157214 h 480651"/>
              <a:gd name="connsiteX3" fmla="*/ 183555 w 419954"/>
              <a:gd name="connsiteY3" fmla="*/ 22594 h 480651"/>
              <a:gd name="connsiteX4" fmla="*/ 347385 w 419954"/>
              <a:gd name="connsiteY4" fmla="*/ 4814 h 480651"/>
              <a:gd name="connsiteX5" fmla="*/ 415965 w 419954"/>
              <a:gd name="connsiteY5" fmla="*/ 73394 h 480651"/>
              <a:gd name="connsiteX6" fmla="*/ 400725 w 419954"/>
              <a:gd name="connsiteY6" fmla="*/ 157214 h 480651"/>
              <a:gd name="connsiteX7" fmla="*/ 309285 w 419954"/>
              <a:gd name="connsiteY7" fmla="*/ 233414 h 480651"/>
              <a:gd name="connsiteX8" fmla="*/ 248325 w 419954"/>
              <a:gd name="connsiteY8" fmla="*/ 294374 h 480651"/>
              <a:gd name="connsiteX9" fmla="*/ 217845 w 419954"/>
              <a:gd name="connsiteY9" fmla="*/ 423914 h 480651"/>
              <a:gd name="connsiteX10" fmla="*/ 172125 w 419954"/>
              <a:gd name="connsiteY10" fmla="*/ 477254 h 480651"/>
              <a:gd name="connsiteX11" fmla="*/ 19725 w 419954"/>
              <a:gd name="connsiteY11" fmla="*/ 454394 h 480651"/>
              <a:gd name="connsiteX12" fmla="*/ 12105 w 419954"/>
              <a:gd name="connsiteY12" fmla="*/ 286754 h 480651"/>
              <a:gd name="connsiteX0" fmla="*/ 12105 w 425353"/>
              <a:gd name="connsiteY0" fmla="*/ 286754 h 480651"/>
              <a:gd name="connsiteX1" fmla="*/ 113705 w 425353"/>
              <a:gd name="connsiteY1" fmla="*/ 224524 h 480651"/>
              <a:gd name="connsiteX2" fmla="*/ 151805 w 425353"/>
              <a:gd name="connsiteY2" fmla="*/ 157214 h 480651"/>
              <a:gd name="connsiteX3" fmla="*/ 183555 w 425353"/>
              <a:gd name="connsiteY3" fmla="*/ 22594 h 480651"/>
              <a:gd name="connsiteX4" fmla="*/ 347385 w 425353"/>
              <a:gd name="connsiteY4" fmla="*/ 4814 h 480651"/>
              <a:gd name="connsiteX5" fmla="*/ 422315 w 425353"/>
              <a:gd name="connsiteY5" fmla="*/ 73394 h 480651"/>
              <a:gd name="connsiteX6" fmla="*/ 400725 w 425353"/>
              <a:gd name="connsiteY6" fmla="*/ 157214 h 480651"/>
              <a:gd name="connsiteX7" fmla="*/ 309285 w 425353"/>
              <a:gd name="connsiteY7" fmla="*/ 233414 h 480651"/>
              <a:gd name="connsiteX8" fmla="*/ 248325 w 425353"/>
              <a:gd name="connsiteY8" fmla="*/ 294374 h 480651"/>
              <a:gd name="connsiteX9" fmla="*/ 217845 w 425353"/>
              <a:gd name="connsiteY9" fmla="*/ 423914 h 480651"/>
              <a:gd name="connsiteX10" fmla="*/ 172125 w 425353"/>
              <a:gd name="connsiteY10" fmla="*/ 477254 h 480651"/>
              <a:gd name="connsiteX11" fmla="*/ 19725 w 425353"/>
              <a:gd name="connsiteY11" fmla="*/ 454394 h 480651"/>
              <a:gd name="connsiteX12" fmla="*/ 12105 w 425353"/>
              <a:gd name="connsiteY12" fmla="*/ 286754 h 480651"/>
              <a:gd name="connsiteX0" fmla="*/ 12105 w 437175"/>
              <a:gd name="connsiteY0" fmla="*/ 266928 h 460825"/>
              <a:gd name="connsiteX1" fmla="*/ 113705 w 437175"/>
              <a:gd name="connsiteY1" fmla="*/ 204698 h 460825"/>
              <a:gd name="connsiteX2" fmla="*/ 151805 w 437175"/>
              <a:gd name="connsiteY2" fmla="*/ 137388 h 460825"/>
              <a:gd name="connsiteX3" fmla="*/ 183555 w 437175"/>
              <a:gd name="connsiteY3" fmla="*/ 2768 h 460825"/>
              <a:gd name="connsiteX4" fmla="*/ 422315 w 437175"/>
              <a:gd name="connsiteY4" fmla="*/ 53568 h 460825"/>
              <a:gd name="connsiteX5" fmla="*/ 400725 w 437175"/>
              <a:gd name="connsiteY5" fmla="*/ 137388 h 460825"/>
              <a:gd name="connsiteX6" fmla="*/ 309285 w 437175"/>
              <a:gd name="connsiteY6" fmla="*/ 213588 h 460825"/>
              <a:gd name="connsiteX7" fmla="*/ 248325 w 437175"/>
              <a:gd name="connsiteY7" fmla="*/ 274548 h 460825"/>
              <a:gd name="connsiteX8" fmla="*/ 217845 w 437175"/>
              <a:gd name="connsiteY8" fmla="*/ 404088 h 460825"/>
              <a:gd name="connsiteX9" fmla="*/ 172125 w 437175"/>
              <a:gd name="connsiteY9" fmla="*/ 457428 h 460825"/>
              <a:gd name="connsiteX10" fmla="*/ 19725 w 437175"/>
              <a:gd name="connsiteY10" fmla="*/ 434568 h 460825"/>
              <a:gd name="connsiteX11" fmla="*/ 12105 w 437175"/>
              <a:gd name="connsiteY11" fmla="*/ 266928 h 460825"/>
              <a:gd name="connsiteX0" fmla="*/ 12105 w 427163"/>
              <a:gd name="connsiteY0" fmla="*/ 268777 h 462674"/>
              <a:gd name="connsiteX1" fmla="*/ 113705 w 427163"/>
              <a:gd name="connsiteY1" fmla="*/ 206547 h 462674"/>
              <a:gd name="connsiteX2" fmla="*/ 151805 w 427163"/>
              <a:gd name="connsiteY2" fmla="*/ 139237 h 462674"/>
              <a:gd name="connsiteX3" fmla="*/ 183555 w 427163"/>
              <a:gd name="connsiteY3" fmla="*/ 4617 h 462674"/>
              <a:gd name="connsiteX4" fmla="*/ 409615 w 427163"/>
              <a:gd name="connsiteY4" fmla="*/ 33192 h 462674"/>
              <a:gd name="connsiteX5" fmla="*/ 400725 w 427163"/>
              <a:gd name="connsiteY5" fmla="*/ 139237 h 462674"/>
              <a:gd name="connsiteX6" fmla="*/ 309285 w 427163"/>
              <a:gd name="connsiteY6" fmla="*/ 215437 h 462674"/>
              <a:gd name="connsiteX7" fmla="*/ 248325 w 427163"/>
              <a:gd name="connsiteY7" fmla="*/ 276397 h 462674"/>
              <a:gd name="connsiteX8" fmla="*/ 217845 w 427163"/>
              <a:gd name="connsiteY8" fmla="*/ 405937 h 462674"/>
              <a:gd name="connsiteX9" fmla="*/ 172125 w 427163"/>
              <a:gd name="connsiteY9" fmla="*/ 459277 h 462674"/>
              <a:gd name="connsiteX10" fmla="*/ 19725 w 427163"/>
              <a:gd name="connsiteY10" fmla="*/ 436417 h 462674"/>
              <a:gd name="connsiteX11" fmla="*/ 12105 w 427163"/>
              <a:gd name="connsiteY11" fmla="*/ 268777 h 462674"/>
              <a:gd name="connsiteX0" fmla="*/ 12105 w 427163"/>
              <a:gd name="connsiteY0" fmla="*/ 247121 h 441018"/>
              <a:gd name="connsiteX1" fmla="*/ 113705 w 427163"/>
              <a:gd name="connsiteY1" fmla="*/ 184891 h 441018"/>
              <a:gd name="connsiteX2" fmla="*/ 151805 w 427163"/>
              <a:gd name="connsiteY2" fmla="*/ 117581 h 441018"/>
              <a:gd name="connsiteX3" fmla="*/ 170855 w 427163"/>
              <a:gd name="connsiteY3" fmla="*/ 17886 h 441018"/>
              <a:gd name="connsiteX4" fmla="*/ 409615 w 427163"/>
              <a:gd name="connsiteY4" fmla="*/ 11536 h 441018"/>
              <a:gd name="connsiteX5" fmla="*/ 400725 w 427163"/>
              <a:gd name="connsiteY5" fmla="*/ 117581 h 441018"/>
              <a:gd name="connsiteX6" fmla="*/ 309285 w 427163"/>
              <a:gd name="connsiteY6" fmla="*/ 193781 h 441018"/>
              <a:gd name="connsiteX7" fmla="*/ 248325 w 427163"/>
              <a:gd name="connsiteY7" fmla="*/ 254741 h 441018"/>
              <a:gd name="connsiteX8" fmla="*/ 217845 w 427163"/>
              <a:gd name="connsiteY8" fmla="*/ 384281 h 441018"/>
              <a:gd name="connsiteX9" fmla="*/ 172125 w 427163"/>
              <a:gd name="connsiteY9" fmla="*/ 437621 h 441018"/>
              <a:gd name="connsiteX10" fmla="*/ 19725 w 427163"/>
              <a:gd name="connsiteY10" fmla="*/ 414761 h 441018"/>
              <a:gd name="connsiteX11" fmla="*/ 12105 w 427163"/>
              <a:gd name="connsiteY11" fmla="*/ 247121 h 441018"/>
              <a:gd name="connsiteX0" fmla="*/ 12105 w 427163"/>
              <a:gd name="connsiteY0" fmla="*/ 250836 h 444733"/>
              <a:gd name="connsiteX1" fmla="*/ 113705 w 427163"/>
              <a:gd name="connsiteY1" fmla="*/ 188606 h 444733"/>
              <a:gd name="connsiteX2" fmla="*/ 151805 w 427163"/>
              <a:gd name="connsiteY2" fmla="*/ 121296 h 444733"/>
              <a:gd name="connsiteX3" fmla="*/ 161330 w 427163"/>
              <a:gd name="connsiteY3" fmla="*/ 12076 h 444733"/>
              <a:gd name="connsiteX4" fmla="*/ 409615 w 427163"/>
              <a:gd name="connsiteY4" fmla="*/ 15251 h 444733"/>
              <a:gd name="connsiteX5" fmla="*/ 400725 w 427163"/>
              <a:gd name="connsiteY5" fmla="*/ 121296 h 444733"/>
              <a:gd name="connsiteX6" fmla="*/ 309285 w 427163"/>
              <a:gd name="connsiteY6" fmla="*/ 197496 h 444733"/>
              <a:gd name="connsiteX7" fmla="*/ 248325 w 427163"/>
              <a:gd name="connsiteY7" fmla="*/ 258456 h 444733"/>
              <a:gd name="connsiteX8" fmla="*/ 217845 w 427163"/>
              <a:gd name="connsiteY8" fmla="*/ 387996 h 444733"/>
              <a:gd name="connsiteX9" fmla="*/ 172125 w 427163"/>
              <a:gd name="connsiteY9" fmla="*/ 441336 h 444733"/>
              <a:gd name="connsiteX10" fmla="*/ 19725 w 427163"/>
              <a:gd name="connsiteY10" fmla="*/ 418476 h 444733"/>
              <a:gd name="connsiteX11" fmla="*/ 12105 w 427163"/>
              <a:gd name="connsiteY11" fmla="*/ 250836 h 444733"/>
              <a:gd name="connsiteX0" fmla="*/ 12105 w 427163"/>
              <a:gd name="connsiteY0" fmla="*/ 250836 h 444733"/>
              <a:gd name="connsiteX1" fmla="*/ 113705 w 427163"/>
              <a:gd name="connsiteY1" fmla="*/ 188606 h 444733"/>
              <a:gd name="connsiteX2" fmla="*/ 142280 w 427163"/>
              <a:gd name="connsiteY2" fmla="*/ 127646 h 444733"/>
              <a:gd name="connsiteX3" fmla="*/ 161330 w 427163"/>
              <a:gd name="connsiteY3" fmla="*/ 12076 h 444733"/>
              <a:gd name="connsiteX4" fmla="*/ 409615 w 427163"/>
              <a:gd name="connsiteY4" fmla="*/ 15251 h 444733"/>
              <a:gd name="connsiteX5" fmla="*/ 400725 w 427163"/>
              <a:gd name="connsiteY5" fmla="*/ 121296 h 444733"/>
              <a:gd name="connsiteX6" fmla="*/ 309285 w 427163"/>
              <a:gd name="connsiteY6" fmla="*/ 197496 h 444733"/>
              <a:gd name="connsiteX7" fmla="*/ 248325 w 427163"/>
              <a:gd name="connsiteY7" fmla="*/ 258456 h 444733"/>
              <a:gd name="connsiteX8" fmla="*/ 217845 w 427163"/>
              <a:gd name="connsiteY8" fmla="*/ 387996 h 444733"/>
              <a:gd name="connsiteX9" fmla="*/ 172125 w 427163"/>
              <a:gd name="connsiteY9" fmla="*/ 441336 h 444733"/>
              <a:gd name="connsiteX10" fmla="*/ 19725 w 427163"/>
              <a:gd name="connsiteY10" fmla="*/ 418476 h 444733"/>
              <a:gd name="connsiteX11" fmla="*/ 12105 w 427163"/>
              <a:gd name="connsiteY11" fmla="*/ 250836 h 444733"/>
              <a:gd name="connsiteX0" fmla="*/ 12105 w 427163"/>
              <a:gd name="connsiteY0" fmla="*/ 250836 h 454322"/>
              <a:gd name="connsiteX1" fmla="*/ 113705 w 427163"/>
              <a:gd name="connsiteY1" fmla="*/ 188606 h 454322"/>
              <a:gd name="connsiteX2" fmla="*/ 142280 w 427163"/>
              <a:gd name="connsiteY2" fmla="*/ 127646 h 454322"/>
              <a:gd name="connsiteX3" fmla="*/ 161330 w 427163"/>
              <a:gd name="connsiteY3" fmla="*/ 12076 h 454322"/>
              <a:gd name="connsiteX4" fmla="*/ 409615 w 427163"/>
              <a:gd name="connsiteY4" fmla="*/ 15251 h 454322"/>
              <a:gd name="connsiteX5" fmla="*/ 400725 w 427163"/>
              <a:gd name="connsiteY5" fmla="*/ 121296 h 454322"/>
              <a:gd name="connsiteX6" fmla="*/ 309285 w 427163"/>
              <a:gd name="connsiteY6" fmla="*/ 197496 h 454322"/>
              <a:gd name="connsiteX7" fmla="*/ 248325 w 427163"/>
              <a:gd name="connsiteY7" fmla="*/ 258456 h 454322"/>
              <a:gd name="connsiteX8" fmla="*/ 172125 w 427163"/>
              <a:gd name="connsiteY8" fmla="*/ 441336 h 454322"/>
              <a:gd name="connsiteX9" fmla="*/ 19725 w 427163"/>
              <a:gd name="connsiteY9" fmla="*/ 418476 h 454322"/>
              <a:gd name="connsiteX10" fmla="*/ 12105 w 427163"/>
              <a:gd name="connsiteY10" fmla="*/ 250836 h 454322"/>
              <a:gd name="connsiteX0" fmla="*/ 15479 w 430537"/>
              <a:gd name="connsiteY0" fmla="*/ 250836 h 422234"/>
              <a:gd name="connsiteX1" fmla="*/ 117079 w 430537"/>
              <a:gd name="connsiteY1" fmla="*/ 188606 h 422234"/>
              <a:gd name="connsiteX2" fmla="*/ 145654 w 430537"/>
              <a:gd name="connsiteY2" fmla="*/ 127646 h 422234"/>
              <a:gd name="connsiteX3" fmla="*/ 164704 w 430537"/>
              <a:gd name="connsiteY3" fmla="*/ 12076 h 422234"/>
              <a:gd name="connsiteX4" fmla="*/ 412989 w 430537"/>
              <a:gd name="connsiteY4" fmla="*/ 15251 h 422234"/>
              <a:gd name="connsiteX5" fmla="*/ 404099 w 430537"/>
              <a:gd name="connsiteY5" fmla="*/ 121296 h 422234"/>
              <a:gd name="connsiteX6" fmla="*/ 312659 w 430537"/>
              <a:gd name="connsiteY6" fmla="*/ 197496 h 422234"/>
              <a:gd name="connsiteX7" fmla="*/ 251699 w 430537"/>
              <a:gd name="connsiteY7" fmla="*/ 258456 h 422234"/>
              <a:gd name="connsiteX8" fmla="*/ 229474 w 430537"/>
              <a:gd name="connsiteY8" fmla="*/ 358786 h 422234"/>
              <a:gd name="connsiteX9" fmla="*/ 23099 w 430537"/>
              <a:gd name="connsiteY9" fmla="*/ 418476 h 422234"/>
              <a:gd name="connsiteX10" fmla="*/ 15479 w 430537"/>
              <a:gd name="connsiteY10" fmla="*/ 250836 h 422234"/>
              <a:gd name="connsiteX0" fmla="*/ 6544 w 421602"/>
              <a:gd name="connsiteY0" fmla="*/ 250836 h 380154"/>
              <a:gd name="connsiteX1" fmla="*/ 108144 w 421602"/>
              <a:gd name="connsiteY1" fmla="*/ 188606 h 380154"/>
              <a:gd name="connsiteX2" fmla="*/ 136719 w 421602"/>
              <a:gd name="connsiteY2" fmla="*/ 127646 h 380154"/>
              <a:gd name="connsiteX3" fmla="*/ 155769 w 421602"/>
              <a:gd name="connsiteY3" fmla="*/ 12076 h 380154"/>
              <a:gd name="connsiteX4" fmla="*/ 404054 w 421602"/>
              <a:gd name="connsiteY4" fmla="*/ 15251 h 380154"/>
              <a:gd name="connsiteX5" fmla="*/ 395164 w 421602"/>
              <a:gd name="connsiteY5" fmla="*/ 121296 h 380154"/>
              <a:gd name="connsiteX6" fmla="*/ 303724 w 421602"/>
              <a:gd name="connsiteY6" fmla="*/ 197496 h 380154"/>
              <a:gd name="connsiteX7" fmla="*/ 242764 w 421602"/>
              <a:gd name="connsiteY7" fmla="*/ 258456 h 380154"/>
              <a:gd name="connsiteX8" fmla="*/ 220539 w 421602"/>
              <a:gd name="connsiteY8" fmla="*/ 358786 h 380154"/>
              <a:gd name="connsiteX9" fmla="*/ 39564 w 421602"/>
              <a:gd name="connsiteY9" fmla="*/ 367676 h 380154"/>
              <a:gd name="connsiteX10" fmla="*/ 6544 w 421602"/>
              <a:gd name="connsiteY10" fmla="*/ 250836 h 380154"/>
              <a:gd name="connsiteX0" fmla="*/ 12518 w 405351"/>
              <a:gd name="connsiteY0" fmla="*/ 238136 h 381025"/>
              <a:gd name="connsiteX1" fmla="*/ 91893 w 405351"/>
              <a:gd name="connsiteY1" fmla="*/ 188606 h 381025"/>
              <a:gd name="connsiteX2" fmla="*/ 120468 w 405351"/>
              <a:gd name="connsiteY2" fmla="*/ 127646 h 381025"/>
              <a:gd name="connsiteX3" fmla="*/ 139518 w 405351"/>
              <a:gd name="connsiteY3" fmla="*/ 12076 h 381025"/>
              <a:gd name="connsiteX4" fmla="*/ 387803 w 405351"/>
              <a:gd name="connsiteY4" fmla="*/ 15251 h 381025"/>
              <a:gd name="connsiteX5" fmla="*/ 378913 w 405351"/>
              <a:gd name="connsiteY5" fmla="*/ 121296 h 381025"/>
              <a:gd name="connsiteX6" fmla="*/ 287473 w 405351"/>
              <a:gd name="connsiteY6" fmla="*/ 197496 h 381025"/>
              <a:gd name="connsiteX7" fmla="*/ 226513 w 405351"/>
              <a:gd name="connsiteY7" fmla="*/ 258456 h 381025"/>
              <a:gd name="connsiteX8" fmla="*/ 204288 w 405351"/>
              <a:gd name="connsiteY8" fmla="*/ 358786 h 381025"/>
              <a:gd name="connsiteX9" fmla="*/ 23313 w 405351"/>
              <a:gd name="connsiteY9" fmla="*/ 367676 h 381025"/>
              <a:gd name="connsiteX10" fmla="*/ 12518 w 405351"/>
              <a:gd name="connsiteY10" fmla="*/ 238136 h 381025"/>
              <a:gd name="connsiteX0" fmla="*/ 12518 w 405351"/>
              <a:gd name="connsiteY0" fmla="*/ 238136 h 381025"/>
              <a:gd name="connsiteX1" fmla="*/ 120468 w 405351"/>
              <a:gd name="connsiteY1" fmla="*/ 127646 h 381025"/>
              <a:gd name="connsiteX2" fmla="*/ 139518 w 405351"/>
              <a:gd name="connsiteY2" fmla="*/ 12076 h 381025"/>
              <a:gd name="connsiteX3" fmla="*/ 387803 w 405351"/>
              <a:gd name="connsiteY3" fmla="*/ 15251 h 381025"/>
              <a:gd name="connsiteX4" fmla="*/ 378913 w 405351"/>
              <a:gd name="connsiteY4" fmla="*/ 121296 h 381025"/>
              <a:gd name="connsiteX5" fmla="*/ 287473 w 405351"/>
              <a:gd name="connsiteY5" fmla="*/ 197496 h 381025"/>
              <a:gd name="connsiteX6" fmla="*/ 226513 w 405351"/>
              <a:gd name="connsiteY6" fmla="*/ 258456 h 381025"/>
              <a:gd name="connsiteX7" fmla="*/ 204288 w 405351"/>
              <a:gd name="connsiteY7" fmla="*/ 358786 h 381025"/>
              <a:gd name="connsiteX8" fmla="*/ 23313 w 405351"/>
              <a:gd name="connsiteY8" fmla="*/ 367676 h 381025"/>
              <a:gd name="connsiteX9" fmla="*/ 12518 w 405351"/>
              <a:gd name="connsiteY9" fmla="*/ 238136 h 381025"/>
              <a:gd name="connsiteX0" fmla="*/ 12518 w 405351"/>
              <a:gd name="connsiteY0" fmla="*/ 238136 h 381025"/>
              <a:gd name="connsiteX1" fmla="*/ 107768 w 405351"/>
              <a:gd name="connsiteY1" fmla="*/ 187971 h 381025"/>
              <a:gd name="connsiteX2" fmla="*/ 139518 w 405351"/>
              <a:gd name="connsiteY2" fmla="*/ 12076 h 381025"/>
              <a:gd name="connsiteX3" fmla="*/ 387803 w 405351"/>
              <a:gd name="connsiteY3" fmla="*/ 15251 h 381025"/>
              <a:gd name="connsiteX4" fmla="*/ 378913 w 405351"/>
              <a:gd name="connsiteY4" fmla="*/ 121296 h 381025"/>
              <a:gd name="connsiteX5" fmla="*/ 287473 w 405351"/>
              <a:gd name="connsiteY5" fmla="*/ 197496 h 381025"/>
              <a:gd name="connsiteX6" fmla="*/ 226513 w 405351"/>
              <a:gd name="connsiteY6" fmla="*/ 258456 h 381025"/>
              <a:gd name="connsiteX7" fmla="*/ 204288 w 405351"/>
              <a:gd name="connsiteY7" fmla="*/ 358786 h 381025"/>
              <a:gd name="connsiteX8" fmla="*/ 23313 w 405351"/>
              <a:gd name="connsiteY8" fmla="*/ 367676 h 381025"/>
              <a:gd name="connsiteX9" fmla="*/ 12518 w 405351"/>
              <a:gd name="connsiteY9" fmla="*/ 238136 h 381025"/>
              <a:gd name="connsiteX0" fmla="*/ 15320 w 401803"/>
              <a:gd name="connsiteY0" fmla="*/ 222261 h 382127"/>
              <a:gd name="connsiteX1" fmla="*/ 104220 w 401803"/>
              <a:gd name="connsiteY1" fmla="*/ 187971 h 382127"/>
              <a:gd name="connsiteX2" fmla="*/ 135970 w 401803"/>
              <a:gd name="connsiteY2" fmla="*/ 12076 h 382127"/>
              <a:gd name="connsiteX3" fmla="*/ 384255 w 401803"/>
              <a:gd name="connsiteY3" fmla="*/ 15251 h 382127"/>
              <a:gd name="connsiteX4" fmla="*/ 375365 w 401803"/>
              <a:gd name="connsiteY4" fmla="*/ 121296 h 382127"/>
              <a:gd name="connsiteX5" fmla="*/ 283925 w 401803"/>
              <a:gd name="connsiteY5" fmla="*/ 197496 h 382127"/>
              <a:gd name="connsiteX6" fmla="*/ 222965 w 401803"/>
              <a:gd name="connsiteY6" fmla="*/ 258456 h 382127"/>
              <a:gd name="connsiteX7" fmla="*/ 200740 w 401803"/>
              <a:gd name="connsiteY7" fmla="*/ 358786 h 382127"/>
              <a:gd name="connsiteX8" fmla="*/ 19765 w 401803"/>
              <a:gd name="connsiteY8" fmla="*/ 367676 h 382127"/>
              <a:gd name="connsiteX9" fmla="*/ 15320 w 401803"/>
              <a:gd name="connsiteY9" fmla="*/ 222261 h 382127"/>
              <a:gd name="connsiteX0" fmla="*/ 15320 w 404971"/>
              <a:gd name="connsiteY0" fmla="*/ 222261 h 382127"/>
              <a:gd name="connsiteX1" fmla="*/ 104220 w 404971"/>
              <a:gd name="connsiteY1" fmla="*/ 187971 h 382127"/>
              <a:gd name="connsiteX2" fmla="*/ 135970 w 404971"/>
              <a:gd name="connsiteY2" fmla="*/ 12076 h 382127"/>
              <a:gd name="connsiteX3" fmla="*/ 384255 w 404971"/>
              <a:gd name="connsiteY3" fmla="*/ 15251 h 382127"/>
              <a:gd name="connsiteX4" fmla="*/ 384890 w 404971"/>
              <a:gd name="connsiteY4" fmla="*/ 162571 h 382127"/>
              <a:gd name="connsiteX5" fmla="*/ 283925 w 404971"/>
              <a:gd name="connsiteY5" fmla="*/ 197496 h 382127"/>
              <a:gd name="connsiteX6" fmla="*/ 222965 w 404971"/>
              <a:gd name="connsiteY6" fmla="*/ 258456 h 382127"/>
              <a:gd name="connsiteX7" fmla="*/ 200740 w 404971"/>
              <a:gd name="connsiteY7" fmla="*/ 358786 h 382127"/>
              <a:gd name="connsiteX8" fmla="*/ 19765 w 404971"/>
              <a:gd name="connsiteY8" fmla="*/ 367676 h 382127"/>
              <a:gd name="connsiteX9" fmla="*/ 15320 w 404971"/>
              <a:gd name="connsiteY9" fmla="*/ 222261 h 382127"/>
              <a:gd name="connsiteX0" fmla="*/ 15320 w 407916"/>
              <a:gd name="connsiteY0" fmla="*/ 222261 h 382127"/>
              <a:gd name="connsiteX1" fmla="*/ 104220 w 407916"/>
              <a:gd name="connsiteY1" fmla="*/ 187971 h 382127"/>
              <a:gd name="connsiteX2" fmla="*/ 135970 w 407916"/>
              <a:gd name="connsiteY2" fmla="*/ 12076 h 382127"/>
              <a:gd name="connsiteX3" fmla="*/ 384255 w 407916"/>
              <a:gd name="connsiteY3" fmla="*/ 15251 h 382127"/>
              <a:gd name="connsiteX4" fmla="*/ 384890 w 407916"/>
              <a:gd name="connsiteY4" fmla="*/ 162571 h 382127"/>
              <a:gd name="connsiteX5" fmla="*/ 229950 w 407916"/>
              <a:gd name="connsiteY5" fmla="*/ 191146 h 382127"/>
              <a:gd name="connsiteX6" fmla="*/ 222965 w 407916"/>
              <a:gd name="connsiteY6" fmla="*/ 258456 h 382127"/>
              <a:gd name="connsiteX7" fmla="*/ 200740 w 407916"/>
              <a:gd name="connsiteY7" fmla="*/ 358786 h 382127"/>
              <a:gd name="connsiteX8" fmla="*/ 19765 w 407916"/>
              <a:gd name="connsiteY8" fmla="*/ 367676 h 382127"/>
              <a:gd name="connsiteX9" fmla="*/ 15320 w 407916"/>
              <a:gd name="connsiteY9" fmla="*/ 222261 h 382127"/>
              <a:gd name="connsiteX0" fmla="*/ 15320 w 408321"/>
              <a:gd name="connsiteY0" fmla="*/ 222261 h 382127"/>
              <a:gd name="connsiteX1" fmla="*/ 104220 w 408321"/>
              <a:gd name="connsiteY1" fmla="*/ 187971 h 382127"/>
              <a:gd name="connsiteX2" fmla="*/ 135970 w 408321"/>
              <a:gd name="connsiteY2" fmla="*/ 12076 h 382127"/>
              <a:gd name="connsiteX3" fmla="*/ 384255 w 408321"/>
              <a:gd name="connsiteY3" fmla="*/ 15251 h 382127"/>
              <a:gd name="connsiteX4" fmla="*/ 384890 w 408321"/>
              <a:gd name="connsiteY4" fmla="*/ 162571 h 382127"/>
              <a:gd name="connsiteX5" fmla="*/ 222965 w 408321"/>
              <a:gd name="connsiteY5" fmla="*/ 258456 h 382127"/>
              <a:gd name="connsiteX6" fmla="*/ 200740 w 408321"/>
              <a:gd name="connsiteY6" fmla="*/ 358786 h 382127"/>
              <a:gd name="connsiteX7" fmla="*/ 19765 w 408321"/>
              <a:gd name="connsiteY7" fmla="*/ 367676 h 382127"/>
              <a:gd name="connsiteX8" fmla="*/ 15320 w 408321"/>
              <a:gd name="connsiteY8" fmla="*/ 222261 h 382127"/>
              <a:gd name="connsiteX0" fmla="*/ 15320 w 408507"/>
              <a:gd name="connsiteY0" fmla="*/ 222261 h 382127"/>
              <a:gd name="connsiteX1" fmla="*/ 104220 w 408507"/>
              <a:gd name="connsiteY1" fmla="*/ 187971 h 382127"/>
              <a:gd name="connsiteX2" fmla="*/ 135970 w 408507"/>
              <a:gd name="connsiteY2" fmla="*/ 12076 h 382127"/>
              <a:gd name="connsiteX3" fmla="*/ 384255 w 408507"/>
              <a:gd name="connsiteY3" fmla="*/ 15251 h 382127"/>
              <a:gd name="connsiteX4" fmla="*/ 384890 w 408507"/>
              <a:gd name="connsiteY4" fmla="*/ 162571 h 382127"/>
              <a:gd name="connsiteX5" fmla="*/ 219790 w 408507"/>
              <a:gd name="connsiteY5" fmla="*/ 207656 h 382127"/>
              <a:gd name="connsiteX6" fmla="*/ 200740 w 408507"/>
              <a:gd name="connsiteY6" fmla="*/ 358786 h 382127"/>
              <a:gd name="connsiteX7" fmla="*/ 19765 w 408507"/>
              <a:gd name="connsiteY7" fmla="*/ 367676 h 382127"/>
              <a:gd name="connsiteX8" fmla="*/ 15320 w 408507"/>
              <a:gd name="connsiteY8" fmla="*/ 222261 h 382127"/>
              <a:gd name="connsiteX0" fmla="*/ 15320 w 393862"/>
              <a:gd name="connsiteY0" fmla="*/ 222261 h 382127"/>
              <a:gd name="connsiteX1" fmla="*/ 104220 w 393862"/>
              <a:gd name="connsiteY1" fmla="*/ 187971 h 382127"/>
              <a:gd name="connsiteX2" fmla="*/ 135970 w 393862"/>
              <a:gd name="connsiteY2" fmla="*/ 12076 h 382127"/>
              <a:gd name="connsiteX3" fmla="*/ 384255 w 393862"/>
              <a:gd name="connsiteY3" fmla="*/ 15251 h 382127"/>
              <a:gd name="connsiteX4" fmla="*/ 384890 w 393862"/>
              <a:gd name="connsiteY4" fmla="*/ 162571 h 382127"/>
              <a:gd name="connsiteX5" fmla="*/ 219790 w 393862"/>
              <a:gd name="connsiteY5" fmla="*/ 207656 h 382127"/>
              <a:gd name="connsiteX6" fmla="*/ 200740 w 393862"/>
              <a:gd name="connsiteY6" fmla="*/ 358786 h 382127"/>
              <a:gd name="connsiteX7" fmla="*/ 19765 w 393862"/>
              <a:gd name="connsiteY7" fmla="*/ 367676 h 382127"/>
              <a:gd name="connsiteX8" fmla="*/ 15320 w 393862"/>
              <a:gd name="connsiteY8" fmla="*/ 222261 h 382127"/>
              <a:gd name="connsiteX0" fmla="*/ 15320 w 384896"/>
              <a:gd name="connsiteY0" fmla="*/ 222261 h 382127"/>
              <a:gd name="connsiteX1" fmla="*/ 104220 w 384896"/>
              <a:gd name="connsiteY1" fmla="*/ 187971 h 382127"/>
              <a:gd name="connsiteX2" fmla="*/ 135970 w 384896"/>
              <a:gd name="connsiteY2" fmla="*/ 12076 h 382127"/>
              <a:gd name="connsiteX3" fmla="*/ 384255 w 384896"/>
              <a:gd name="connsiteY3" fmla="*/ 15251 h 382127"/>
              <a:gd name="connsiteX4" fmla="*/ 384890 w 384896"/>
              <a:gd name="connsiteY4" fmla="*/ 162571 h 382127"/>
              <a:gd name="connsiteX5" fmla="*/ 219790 w 384896"/>
              <a:gd name="connsiteY5" fmla="*/ 207656 h 382127"/>
              <a:gd name="connsiteX6" fmla="*/ 200740 w 384896"/>
              <a:gd name="connsiteY6" fmla="*/ 358786 h 382127"/>
              <a:gd name="connsiteX7" fmla="*/ 19765 w 384896"/>
              <a:gd name="connsiteY7" fmla="*/ 367676 h 382127"/>
              <a:gd name="connsiteX8" fmla="*/ 15320 w 384896"/>
              <a:gd name="connsiteY8" fmla="*/ 222261 h 382127"/>
              <a:gd name="connsiteX0" fmla="*/ 15320 w 384255"/>
              <a:gd name="connsiteY0" fmla="*/ 222261 h 382127"/>
              <a:gd name="connsiteX1" fmla="*/ 104220 w 384255"/>
              <a:gd name="connsiteY1" fmla="*/ 187971 h 382127"/>
              <a:gd name="connsiteX2" fmla="*/ 135970 w 384255"/>
              <a:gd name="connsiteY2" fmla="*/ 12076 h 382127"/>
              <a:gd name="connsiteX3" fmla="*/ 384255 w 384255"/>
              <a:gd name="connsiteY3" fmla="*/ 15251 h 382127"/>
              <a:gd name="connsiteX4" fmla="*/ 375365 w 384255"/>
              <a:gd name="connsiteY4" fmla="*/ 162571 h 382127"/>
              <a:gd name="connsiteX5" fmla="*/ 219790 w 384255"/>
              <a:gd name="connsiteY5" fmla="*/ 207656 h 382127"/>
              <a:gd name="connsiteX6" fmla="*/ 200740 w 384255"/>
              <a:gd name="connsiteY6" fmla="*/ 358786 h 382127"/>
              <a:gd name="connsiteX7" fmla="*/ 19765 w 384255"/>
              <a:gd name="connsiteY7" fmla="*/ 367676 h 382127"/>
              <a:gd name="connsiteX8" fmla="*/ 15320 w 384255"/>
              <a:gd name="connsiteY8" fmla="*/ 222261 h 382127"/>
              <a:gd name="connsiteX0" fmla="*/ 15320 w 383036"/>
              <a:gd name="connsiteY0" fmla="*/ 224017 h 383883"/>
              <a:gd name="connsiteX1" fmla="*/ 104220 w 383036"/>
              <a:gd name="connsiteY1" fmla="*/ 189727 h 383883"/>
              <a:gd name="connsiteX2" fmla="*/ 135970 w 383036"/>
              <a:gd name="connsiteY2" fmla="*/ 13832 h 383883"/>
              <a:gd name="connsiteX3" fmla="*/ 371555 w 383036"/>
              <a:gd name="connsiteY3" fmla="*/ 13832 h 383883"/>
              <a:gd name="connsiteX4" fmla="*/ 375365 w 383036"/>
              <a:gd name="connsiteY4" fmla="*/ 164327 h 383883"/>
              <a:gd name="connsiteX5" fmla="*/ 219790 w 383036"/>
              <a:gd name="connsiteY5" fmla="*/ 209412 h 383883"/>
              <a:gd name="connsiteX6" fmla="*/ 200740 w 383036"/>
              <a:gd name="connsiteY6" fmla="*/ 360542 h 383883"/>
              <a:gd name="connsiteX7" fmla="*/ 19765 w 383036"/>
              <a:gd name="connsiteY7" fmla="*/ 369432 h 383883"/>
              <a:gd name="connsiteX8" fmla="*/ 15320 w 383036"/>
              <a:gd name="connsiteY8" fmla="*/ 224017 h 383883"/>
              <a:gd name="connsiteX0" fmla="*/ 15320 w 387332"/>
              <a:gd name="connsiteY0" fmla="*/ 224017 h 383883"/>
              <a:gd name="connsiteX1" fmla="*/ 104220 w 387332"/>
              <a:gd name="connsiteY1" fmla="*/ 189727 h 383883"/>
              <a:gd name="connsiteX2" fmla="*/ 135970 w 387332"/>
              <a:gd name="connsiteY2" fmla="*/ 13832 h 383883"/>
              <a:gd name="connsiteX3" fmla="*/ 371555 w 387332"/>
              <a:gd name="connsiteY3" fmla="*/ 13832 h 383883"/>
              <a:gd name="connsiteX4" fmla="*/ 375365 w 387332"/>
              <a:gd name="connsiteY4" fmla="*/ 164327 h 383883"/>
              <a:gd name="connsiteX5" fmla="*/ 219790 w 387332"/>
              <a:gd name="connsiteY5" fmla="*/ 209412 h 383883"/>
              <a:gd name="connsiteX6" fmla="*/ 200740 w 387332"/>
              <a:gd name="connsiteY6" fmla="*/ 360542 h 383883"/>
              <a:gd name="connsiteX7" fmla="*/ 19765 w 387332"/>
              <a:gd name="connsiteY7" fmla="*/ 369432 h 383883"/>
              <a:gd name="connsiteX8" fmla="*/ 15320 w 387332"/>
              <a:gd name="connsiteY8" fmla="*/ 224017 h 383883"/>
              <a:gd name="connsiteX0" fmla="*/ 15320 w 379452"/>
              <a:gd name="connsiteY0" fmla="*/ 224017 h 383883"/>
              <a:gd name="connsiteX1" fmla="*/ 104220 w 379452"/>
              <a:gd name="connsiteY1" fmla="*/ 189727 h 383883"/>
              <a:gd name="connsiteX2" fmla="*/ 135970 w 379452"/>
              <a:gd name="connsiteY2" fmla="*/ 13832 h 383883"/>
              <a:gd name="connsiteX3" fmla="*/ 371555 w 379452"/>
              <a:gd name="connsiteY3" fmla="*/ 13832 h 383883"/>
              <a:gd name="connsiteX4" fmla="*/ 362665 w 379452"/>
              <a:gd name="connsiteY4" fmla="*/ 177027 h 383883"/>
              <a:gd name="connsiteX5" fmla="*/ 219790 w 379452"/>
              <a:gd name="connsiteY5" fmla="*/ 209412 h 383883"/>
              <a:gd name="connsiteX6" fmla="*/ 200740 w 379452"/>
              <a:gd name="connsiteY6" fmla="*/ 360542 h 383883"/>
              <a:gd name="connsiteX7" fmla="*/ 19765 w 379452"/>
              <a:gd name="connsiteY7" fmla="*/ 369432 h 383883"/>
              <a:gd name="connsiteX8" fmla="*/ 15320 w 379452"/>
              <a:gd name="connsiteY8" fmla="*/ 224017 h 383883"/>
              <a:gd name="connsiteX0" fmla="*/ 15320 w 375439"/>
              <a:gd name="connsiteY0" fmla="*/ 224017 h 383883"/>
              <a:gd name="connsiteX1" fmla="*/ 104220 w 375439"/>
              <a:gd name="connsiteY1" fmla="*/ 189727 h 383883"/>
              <a:gd name="connsiteX2" fmla="*/ 135970 w 375439"/>
              <a:gd name="connsiteY2" fmla="*/ 13832 h 383883"/>
              <a:gd name="connsiteX3" fmla="*/ 371555 w 375439"/>
              <a:gd name="connsiteY3" fmla="*/ 13832 h 383883"/>
              <a:gd name="connsiteX4" fmla="*/ 362665 w 375439"/>
              <a:gd name="connsiteY4" fmla="*/ 177027 h 383883"/>
              <a:gd name="connsiteX5" fmla="*/ 219790 w 375439"/>
              <a:gd name="connsiteY5" fmla="*/ 209412 h 383883"/>
              <a:gd name="connsiteX6" fmla="*/ 200740 w 375439"/>
              <a:gd name="connsiteY6" fmla="*/ 360542 h 383883"/>
              <a:gd name="connsiteX7" fmla="*/ 19765 w 375439"/>
              <a:gd name="connsiteY7" fmla="*/ 369432 h 383883"/>
              <a:gd name="connsiteX8" fmla="*/ 15320 w 375439"/>
              <a:gd name="connsiteY8" fmla="*/ 224017 h 383883"/>
              <a:gd name="connsiteX0" fmla="*/ 15320 w 375439"/>
              <a:gd name="connsiteY0" fmla="*/ 217218 h 377084"/>
              <a:gd name="connsiteX1" fmla="*/ 104220 w 375439"/>
              <a:gd name="connsiteY1" fmla="*/ 182928 h 377084"/>
              <a:gd name="connsiteX2" fmla="*/ 135970 w 375439"/>
              <a:gd name="connsiteY2" fmla="*/ 7033 h 377084"/>
              <a:gd name="connsiteX3" fmla="*/ 371555 w 375439"/>
              <a:gd name="connsiteY3" fmla="*/ 7033 h 377084"/>
              <a:gd name="connsiteX4" fmla="*/ 362665 w 375439"/>
              <a:gd name="connsiteY4" fmla="*/ 170228 h 377084"/>
              <a:gd name="connsiteX5" fmla="*/ 219790 w 375439"/>
              <a:gd name="connsiteY5" fmla="*/ 202613 h 377084"/>
              <a:gd name="connsiteX6" fmla="*/ 200740 w 375439"/>
              <a:gd name="connsiteY6" fmla="*/ 353743 h 377084"/>
              <a:gd name="connsiteX7" fmla="*/ 19765 w 375439"/>
              <a:gd name="connsiteY7" fmla="*/ 362633 h 377084"/>
              <a:gd name="connsiteX8" fmla="*/ 15320 w 375439"/>
              <a:gd name="connsiteY8" fmla="*/ 217218 h 377084"/>
              <a:gd name="connsiteX0" fmla="*/ 15320 w 375439"/>
              <a:gd name="connsiteY0" fmla="*/ 217218 h 377084"/>
              <a:gd name="connsiteX1" fmla="*/ 104220 w 375439"/>
              <a:gd name="connsiteY1" fmla="*/ 182928 h 377084"/>
              <a:gd name="connsiteX2" fmla="*/ 135970 w 375439"/>
              <a:gd name="connsiteY2" fmla="*/ 7033 h 377084"/>
              <a:gd name="connsiteX3" fmla="*/ 371555 w 375439"/>
              <a:gd name="connsiteY3" fmla="*/ 7033 h 377084"/>
              <a:gd name="connsiteX4" fmla="*/ 362665 w 375439"/>
              <a:gd name="connsiteY4" fmla="*/ 170228 h 377084"/>
              <a:gd name="connsiteX5" fmla="*/ 219790 w 375439"/>
              <a:gd name="connsiteY5" fmla="*/ 202613 h 377084"/>
              <a:gd name="connsiteX6" fmla="*/ 200740 w 375439"/>
              <a:gd name="connsiteY6" fmla="*/ 353743 h 377084"/>
              <a:gd name="connsiteX7" fmla="*/ 19765 w 375439"/>
              <a:gd name="connsiteY7" fmla="*/ 362633 h 377084"/>
              <a:gd name="connsiteX8" fmla="*/ 15320 w 375439"/>
              <a:gd name="connsiteY8" fmla="*/ 217218 h 377084"/>
              <a:gd name="connsiteX0" fmla="*/ 13211 w 373330"/>
              <a:gd name="connsiteY0" fmla="*/ 217218 h 377084"/>
              <a:gd name="connsiteX1" fmla="*/ 102111 w 373330"/>
              <a:gd name="connsiteY1" fmla="*/ 182928 h 377084"/>
              <a:gd name="connsiteX2" fmla="*/ 133861 w 373330"/>
              <a:gd name="connsiteY2" fmla="*/ 7033 h 377084"/>
              <a:gd name="connsiteX3" fmla="*/ 369446 w 373330"/>
              <a:gd name="connsiteY3" fmla="*/ 7033 h 377084"/>
              <a:gd name="connsiteX4" fmla="*/ 360556 w 373330"/>
              <a:gd name="connsiteY4" fmla="*/ 170228 h 377084"/>
              <a:gd name="connsiteX5" fmla="*/ 217681 w 373330"/>
              <a:gd name="connsiteY5" fmla="*/ 202613 h 377084"/>
              <a:gd name="connsiteX6" fmla="*/ 198631 w 373330"/>
              <a:gd name="connsiteY6" fmla="*/ 353743 h 377084"/>
              <a:gd name="connsiteX7" fmla="*/ 17656 w 373330"/>
              <a:gd name="connsiteY7" fmla="*/ 362633 h 377084"/>
              <a:gd name="connsiteX8" fmla="*/ 13211 w 373330"/>
              <a:gd name="connsiteY8" fmla="*/ 217218 h 377084"/>
              <a:gd name="connsiteX0" fmla="*/ 16360 w 376479"/>
              <a:gd name="connsiteY0" fmla="*/ 217218 h 367633"/>
              <a:gd name="connsiteX1" fmla="*/ 105260 w 376479"/>
              <a:gd name="connsiteY1" fmla="*/ 182928 h 367633"/>
              <a:gd name="connsiteX2" fmla="*/ 137010 w 376479"/>
              <a:gd name="connsiteY2" fmla="*/ 7033 h 367633"/>
              <a:gd name="connsiteX3" fmla="*/ 372595 w 376479"/>
              <a:gd name="connsiteY3" fmla="*/ 7033 h 367633"/>
              <a:gd name="connsiteX4" fmla="*/ 363705 w 376479"/>
              <a:gd name="connsiteY4" fmla="*/ 170228 h 367633"/>
              <a:gd name="connsiteX5" fmla="*/ 220830 w 376479"/>
              <a:gd name="connsiteY5" fmla="*/ 202613 h 367633"/>
              <a:gd name="connsiteX6" fmla="*/ 201780 w 376479"/>
              <a:gd name="connsiteY6" fmla="*/ 353743 h 367633"/>
              <a:gd name="connsiteX7" fmla="*/ 20805 w 376479"/>
              <a:gd name="connsiteY7" fmla="*/ 362633 h 367633"/>
              <a:gd name="connsiteX8" fmla="*/ 16360 w 376479"/>
              <a:gd name="connsiteY8" fmla="*/ 217218 h 367633"/>
              <a:gd name="connsiteX0" fmla="*/ 7979 w 368098"/>
              <a:gd name="connsiteY0" fmla="*/ 217218 h 366576"/>
              <a:gd name="connsiteX1" fmla="*/ 96879 w 368098"/>
              <a:gd name="connsiteY1" fmla="*/ 182928 h 366576"/>
              <a:gd name="connsiteX2" fmla="*/ 128629 w 368098"/>
              <a:gd name="connsiteY2" fmla="*/ 7033 h 366576"/>
              <a:gd name="connsiteX3" fmla="*/ 364214 w 368098"/>
              <a:gd name="connsiteY3" fmla="*/ 7033 h 366576"/>
              <a:gd name="connsiteX4" fmla="*/ 355324 w 368098"/>
              <a:gd name="connsiteY4" fmla="*/ 170228 h 366576"/>
              <a:gd name="connsiteX5" fmla="*/ 212449 w 368098"/>
              <a:gd name="connsiteY5" fmla="*/ 202613 h 366576"/>
              <a:gd name="connsiteX6" fmla="*/ 193399 w 368098"/>
              <a:gd name="connsiteY6" fmla="*/ 353743 h 366576"/>
              <a:gd name="connsiteX7" fmla="*/ 28299 w 368098"/>
              <a:gd name="connsiteY7" fmla="*/ 359458 h 366576"/>
              <a:gd name="connsiteX8" fmla="*/ 7979 w 368098"/>
              <a:gd name="connsiteY8" fmla="*/ 217218 h 366576"/>
              <a:gd name="connsiteX0" fmla="*/ 5283 w 365402"/>
              <a:gd name="connsiteY0" fmla="*/ 217218 h 367785"/>
              <a:gd name="connsiteX1" fmla="*/ 94183 w 365402"/>
              <a:gd name="connsiteY1" fmla="*/ 182928 h 367785"/>
              <a:gd name="connsiteX2" fmla="*/ 125933 w 365402"/>
              <a:gd name="connsiteY2" fmla="*/ 7033 h 367785"/>
              <a:gd name="connsiteX3" fmla="*/ 361518 w 365402"/>
              <a:gd name="connsiteY3" fmla="*/ 7033 h 367785"/>
              <a:gd name="connsiteX4" fmla="*/ 352628 w 365402"/>
              <a:gd name="connsiteY4" fmla="*/ 170228 h 367785"/>
              <a:gd name="connsiteX5" fmla="*/ 209753 w 365402"/>
              <a:gd name="connsiteY5" fmla="*/ 202613 h 367785"/>
              <a:gd name="connsiteX6" fmla="*/ 178003 w 365402"/>
              <a:gd name="connsiteY6" fmla="*/ 334693 h 367785"/>
              <a:gd name="connsiteX7" fmla="*/ 25603 w 365402"/>
              <a:gd name="connsiteY7" fmla="*/ 359458 h 367785"/>
              <a:gd name="connsiteX8" fmla="*/ 5283 w 365402"/>
              <a:gd name="connsiteY8" fmla="*/ 217218 h 367785"/>
              <a:gd name="connsiteX0" fmla="*/ 5283 w 365402"/>
              <a:gd name="connsiteY0" fmla="*/ 217218 h 367785"/>
              <a:gd name="connsiteX1" fmla="*/ 94183 w 365402"/>
              <a:gd name="connsiteY1" fmla="*/ 182928 h 367785"/>
              <a:gd name="connsiteX2" fmla="*/ 125933 w 365402"/>
              <a:gd name="connsiteY2" fmla="*/ 7033 h 367785"/>
              <a:gd name="connsiteX3" fmla="*/ 361518 w 365402"/>
              <a:gd name="connsiteY3" fmla="*/ 7033 h 367785"/>
              <a:gd name="connsiteX4" fmla="*/ 352628 w 365402"/>
              <a:gd name="connsiteY4" fmla="*/ 170228 h 367785"/>
              <a:gd name="connsiteX5" fmla="*/ 209753 w 365402"/>
              <a:gd name="connsiteY5" fmla="*/ 202613 h 367785"/>
              <a:gd name="connsiteX6" fmla="*/ 178003 w 365402"/>
              <a:gd name="connsiteY6" fmla="*/ 334693 h 367785"/>
              <a:gd name="connsiteX7" fmla="*/ 25603 w 365402"/>
              <a:gd name="connsiteY7" fmla="*/ 359458 h 367785"/>
              <a:gd name="connsiteX8" fmla="*/ 5283 w 365402"/>
              <a:gd name="connsiteY8" fmla="*/ 217218 h 367785"/>
              <a:gd name="connsiteX0" fmla="*/ 5410 w 365529"/>
              <a:gd name="connsiteY0" fmla="*/ 217218 h 369796"/>
              <a:gd name="connsiteX1" fmla="*/ 94310 w 365529"/>
              <a:gd name="connsiteY1" fmla="*/ 182928 h 369796"/>
              <a:gd name="connsiteX2" fmla="*/ 126060 w 365529"/>
              <a:gd name="connsiteY2" fmla="*/ 7033 h 369796"/>
              <a:gd name="connsiteX3" fmla="*/ 361645 w 365529"/>
              <a:gd name="connsiteY3" fmla="*/ 7033 h 369796"/>
              <a:gd name="connsiteX4" fmla="*/ 352755 w 365529"/>
              <a:gd name="connsiteY4" fmla="*/ 170228 h 369796"/>
              <a:gd name="connsiteX5" fmla="*/ 209880 w 365529"/>
              <a:gd name="connsiteY5" fmla="*/ 202613 h 369796"/>
              <a:gd name="connsiteX6" fmla="*/ 181305 w 365529"/>
              <a:gd name="connsiteY6" fmla="*/ 341043 h 369796"/>
              <a:gd name="connsiteX7" fmla="*/ 25730 w 365529"/>
              <a:gd name="connsiteY7" fmla="*/ 359458 h 369796"/>
              <a:gd name="connsiteX8" fmla="*/ 5410 w 365529"/>
              <a:gd name="connsiteY8" fmla="*/ 217218 h 369796"/>
              <a:gd name="connsiteX0" fmla="*/ 5410 w 365529"/>
              <a:gd name="connsiteY0" fmla="*/ 217218 h 357238"/>
              <a:gd name="connsiteX1" fmla="*/ 94310 w 365529"/>
              <a:gd name="connsiteY1" fmla="*/ 182928 h 357238"/>
              <a:gd name="connsiteX2" fmla="*/ 126060 w 365529"/>
              <a:gd name="connsiteY2" fmla="*/ 7033 h 357238"/>
              <a:gd name="connsiteX3" fmla="*/ 361645 w 365529"/>
              <a:gd name="connsiteY3" fmla="*/ 7033 h 357238"/>
              <a:gd name="connsiteX4" fmla="*/ 352755 w 365529"/>
              <a:gd name="connsiteY4" fmla="*/ 170228 h 357238"/>
              <a:gd name="connsiteX5" fmla="*/ 209880 w 365529"/>
              <a:gd name="connsiteY5" fmla="*/ 202613 h 357238"/>
              <a:gd name="connsiteX6" fmla="*/ 181305 w 365529"/>
              <a:gd name="connsiteY6" fmla="*/ 341043 h 357238"/>
              <a:gd name="connsiteX7" fmla="*/ 25730 w 365529"/>
              <a:gd name="connsiteY7" fmla="*/ 337233 h 357238"/>
              <a:gd name="connsiteX8" fmla="*/ 5410 w 365529"/>
              <a:gd name="connsiteY8" fmla="*/ 217218 h 357238"/>
              <a:gd name="connsiteX0" fmla="*/ 7202 w 367321"/>
              <a:gd name="connsiteY0" fmla="*/ 217218 h 351683"/>
              <a:gd name="connsiteX1" fmla="*/ 96102 w 367321"/>
              <a:gd name="connsiteY1" fmla="*/ 182928 h 351683"/>
              <a:gd name="connsiteX2" fmla="*/ 127852 w 367321"/>
              <a:gd name="connsiteY2" fmla="*/ 7033 h 351683"/>
              <a:gd name="connsiteX3" fmla="*/ 363437 w 367321"/>
              <a:gd name="connsiteY3" fmla="*/ 7033 h 351683"/>
              <a:gd name="connsiteX4" fmla="*/ 354547 w 367321"/>
              <a:gd name="connsiteY4" fmla="*/ 170228 h 351683"/>
              <a:gd name="connsiteX5" fmla="*/ 211672 w 367321"/>
              <a:gd name="connsiteY5" fmla="*/ 202613 h 351683"/>
              <a:gd name="connsiteX6" fmla="*/ 183097 w 367321"/>
              <a:gd name="connsiteY6" fmla="*/ 341043 h 351683"/>
              <a:gd name="connsiteX7" fmla="*/ 27522 w 367321"/>
              <a:gd name="connsiteY7" fmla="*/ 337233 h 351683"/>
              <a:gd name="connsiteX8" fmla="*/ 7202 w 367321"/>
              <a:gd name="connsiteY8" fmla="*/ 217218 h 351683"/>
              <a:gd name="connsiteX0" fmla="*/ 7202 w 367321"/>
              <a:gd name="connsiteY0" fmla="*/ 217218 h 353212"/>
              <a:gd name="connsiteX1" fmla="*/ 96102 w 367321"/>
              <a:gd name="connsiteY1" fmla="*/ 182928 h 353212"/>
              <a:gd name="connsiteX2" fmla="*/ 127852 w 367321"/>
              <a:gd name="connsiteY2" fmla="*/ 7033 h 353212"/>
              <a:gd name="connsiteX3" fmla="*/ 363437 w 367321"/>
              <a:gd name="connsiteY3" fmla="*/ 7033 h 353212"/>
              <a:gd name="connsiteX4" fmla="*/ 354547 w 367321"/>
              <a:gd name="connsiteY4" fmla="*/ 170228 h 353212"/>
              <a:gd name="connsiteX5" fmla="*/ 211672 w 367321"/>
              <a:gd name="connsiteY5" fmla="*/ 202613 h 353212"/>
              <a:gd name="connsiteX6" fmla="*/ 183097 w 367321"/>
              <a:gd name="connsiteY6" fmla="*/ 341043 h 353212"/>
              <a:gd name="connsiteX7" fmla="*/ 27522 w 367321"/>
              <a:gd name="connsiteY7" fmla="*/ 343583 h 353212"/>
              <a:gd name="connsiteX8" fmla="*/ 7202 w 367321"/>
              <a:gd name="connsiteY8" fmla="*/ 217218 h 353212"/>
              <a:gd name="connsiteX0" fmla="*/ 5542 w 365661"/>
              <a:gd name="connsiteY0" fmla="*/ 217218 h 351688"/>
              <a:gd name="connsiteX1" fmla="*/ 94442 w 365661"/>
              <a:gd name="connsiteY1" fmla="*/ 182928 h 351688"/>
              <a:gd name="connsiteX2" fmla="*/ 126192 w 365661"/>
              <a:gd name="connsiteY2" fmla="*/ 7033 h 351688"/>
              <a:gd name="connsiteX3" fmla="*/ 361777 w 365661"/>
              <a:gd name="connsiteY3" fmla="*/ 7033 h 351688"/>
              <a:gd name="connsiteX4" fmla="*/ 352887 w 365661"/>
              <a:gd name="connsiteY4" fmla="*/ 170228 h 351688"/>
              <a:gd name="connsiteX5" fmla="*/ 210012 w 365661"/>
              <a:gd name="connsiteY5" fmla="*/ 202613 h 351688"/>
              <a:gd name="connsiteX6" fmla="*/ 184612 w 365661"/>
              <a:gd name="connsiteY6" fmla="*/ 321993 h 351688"/>
              <a:gd name="connsiteX7" fmla="*/ 25862 w 365661"/>
              <a:gd name="connsiteY7" fmla="*/ 343583 h 351688"/>
              <a:gd name="connsiteX8" fmla="*/ 5542 w 365661"/>
              <a:gd name="connsiteY8" fmla="*/ 217218 h 351688"/>
              <a:gd name="connsiteX0" fmla="*/ 6093 w 366212"/>
              <a:gd name="connsiteY0" fmla="*/ 217218 h 355253"/>
              <a:gd name="connsiteX1" fmla="*/ 94993 w 366212"/>
              <a:gd name="connsiteY1" fmla="*/ 182928 h 355253"/>
              <a:gd name="connsiteX2" fmla="*/ 126743 w 366212"/>
              <a:gd name="connsiteY2" fmla="*/ 7033 h 355253"/>
              <a:gd name="connsiteX3" fmla="*/ 362328 w 366212"/>
              <a:gd name="connsiteY3" fmla="*/ 7033 h 355253"/>
              <a:gd name="connsiteX4" fmla="*/ 353438 w 366212"/>
              <a:gd name="connsiteY4" fmla="*/ 170228 h 355253"/>
              <a:gd name="connsiteX5" fmla="*/ 210563 w 366212"/>
              <a:gd name="connsiteY5" fmla="*/ 202613 h 355253"/>
              <a:gd name="connsiteX6" fmla="*/ 197863 w 366212"/>
              <a:gd name="connsiteY6" fmla="*/ 331518 h 355253"/>
              <a:gd name="connsiteX7" fmla="*/ 26413 w 366212"/>
              <a:gd name="connsiteY7" fmla="*/ 343583 h 355253"/>
              <a:gd name="connsiteX8" fmla="*/ 6093 w 366212"/>
              <a:gd name="connsiteY8" fmla="*/ 217218 h 355253"/>
              <a:gd name="connsiteX0" fmla="*/ 6093 w 366212"/>
              <a:gd name="connsiteY0" fmla="*/ 217218 h 355253"/>
              <a:gd name="connsiteX1" fmla="*/ 94993 w 366212"/>
              <a:gd name="connsiteY1" fmla="*/ 182928 h 355253"/>
              <a:gd name="connsiteX2" fmla="*/ 126743 w 366212"/>
              <a:gd name="connsiteY2" fmla="*/ 7033 h 355253"/>
              <a:gd name="connsiteX3" fmla="*/ 362328 w 366212"/>
              <a:gd name="connsiteY3" fmla="*/ 7033 h 355253"/>
              <a:gd name="connsiteX4" fmla="*/ 353438 w 366212"/>
              <a:gd name="connsiteY4" fmla="*/ 170228 h 355253"/>
              <a:gd name="connsiteX5" fmla="*/ 210563 w 366212"/>
              <a:gd name="connsiteY5" fmla="*/ 202613 h 355253"/>
              <a:gd name="connsiteX6" fmla="*/ 197863 w 366212"/>
              <a:gd name="connsiteY6" fmla="*/ 331518 h 355253"/>
              <a:gd name="connsiteX7" fmla="*/ 26413 w 366212"/>
              <a:gd name="connsiteY7" fmla="*/ 343583 h 355253"/>
              <a:gd name="connsiteX8" fmla="*/ 6093 w 366212"/>
              <a:gd name="connsiteY8" fmla="*/ 217218 h 355253"/>
              <a:gd name="connsiteX0" fmla="*/ 6093 w 365668"/>
              <a:gd name="connsiteY0" fmla="*/ 217218 h 355253"/>
              <a:gd name="connsiteX1" fmla="*/ 94993 w 365668"/>
              <a:gd name="connsiteY1" fmla="*/ 182928 h 355253"/>
              <a:gd name="connsiteX2" fmla="*/ 126743 w 365668"/>
              <a:gd name="connsiteY2" fmla="*/ 7033 h 355253"/>
              <a:gd name="connsiteX3" fmla="*/ 352803 w 365668"/>
              <a:gd name="connsiteY3" fmla="*/ 7033 h 355253"/>
              <a:gd name="connsiteX4" fmla="*/ 353438 w 365668"/>
              <a:gd name="connsiteY4" fmla="*/ 170228 h 355253"/>
              <a:gd name="connsiteX5" fmla="*/ 210563 w 365668"/>
              <a:gd name="connsiteY5" fmla="*/ 202613 h 355253"/>
              <a:gd name="connsiteX6" fmla="*/ 197863 w 365668"/>
              <a:gd name="connsiteY6" fmla="*/ 331518 h 355253"/>
              <a:gd name="connsiteX7" fmla="*/ 26413 w 365668"/>
              <a:gd name="connsiteY7" fmla="*/ 343583 h 355253"/>
              <a:gd name="connsiteX8" fmla="*/ 6093 w 365668"/>
              <a:gd name="connsiteY8" fmla="*/ 217218 h 355253"/>
              <a:gd name="connsiteX0" fmla="*/ 6093 w 358718"/>
              <a:gd name="connsiteY0" fmla="*/ 217218 h 355253"/>
              <a:gd name="connsiteX1" fmla="*/ 94993 w 358718"/>
              <a:gd name="connsiteY1" fmla="*/ 182928 h 355253"/>
              <a:gd name="connsiteX2" fmla="*/ 126743 w 358718"/>
              <a:gd name="connsiteY2" fmla="*/ 7033 h 355253"/>
              <a:gd name="connsiteX3" fmla="*/ 352803 w 358718"/>
              <a:gd name="connsiteY3" fmla="*/ 7033 h 355253"/>
              <a:gd name="connsiteX4" fmla="*/ 340738 w 358718"/>
              <a:gd name="connsiteY4" fmla="*/ 170228 h 355253"/>
              <a:gd name="connsiteX5" fmla="*/ 210563 w 358718"/>
              <a:gd name="connsiteY5" fmla="*/ 202613 h 355253"/>
              <a:gd name="connsiteX6" fmla="*/ 197863 w 358718"/>
              <a:gd name="connsiteY6" fmla="*/ 331518 h 355253"/>
              <a:gd name="connsiteX7" fmla="*/ 26413 w 358718"/>
              <a:gd name="connsiteY7" fmla="*/ 343583 h 355253"/>
              <a:gd name="connsiteX8" fmla="*/ 6093 w 358718"/>
              <a:gd name="connsiteY8" fmla="*/ 217218 h 355253"/>
              <a:gd name="connsiteX0" fmla="*/ 6093 w 356239"/>
              <a:gd name="connsiteY0" fmla="*/ 217218 h 355253"/>
              <a:gd name="connsiteX1" fmla="*/ 94993 w 356239"/>
              <a:gd name="connsiteY1" fmla="*/ 182928 h 355253"/>
              <a:gd name="connsiteX2" fmla="*/ 126743 w 356239"/>
              <a:gd name="connsiteY2" fmla="*/ 7033 h 355253"/>
              <a:gd name="connsiteX3" fmla="*/ 352803 w 356239"/>
              <a:gd name="connsiteY3" fmla="*/ 7033 h 355253"/>
              <a:gd name="connsiteX4" fmla="*/ 340738 w 356239"/>
              <a:gd name="connsiteY4" fmla="*/ 170228 h 355253"/>
              <a:gd name="connsiteX5" fmla="*/ 210563 w 356239"/>
              <a:gd name="connsiteY5" fmla="*/ 202613 h 355253"/>
              <a:gd name="connsiteX6" fmla="*/ 197863 w 356239"/>
              <a:gd name="connsiteY6" fmla="*/ 331518 h 355253"/>
              <a:gd name="connsiteX7" fmla="*/ 26413 w 356239"/>
              <a:gd name="connsiteY7" fmla="*/ 343583 h 355253"/>
              <a:gd name="connsiteX8" fmla="*/ 6093 w 356239"/>
              <a:gd name="connsiteY8" fmla="*/ 217218 h 355253"/>
              <a:gd name="connsiteX0" fmla="*/ 6093 w 354437"/>
              <a:gd name="connsiteY0" fmla="*/ 217218 h 355253"/>
              <a:gd name="connsiteX1" fmla="*/ 94993 w 354437"/>
              <a:gd name="connsiteY1" fmla="*/ 182928 h 355253"/>
              <a:gd name="connsiteX2" fmla="*/ 126743 w 354437"/>
              <a:gd name="connsiteY2" fmla="*/ 7033 h 355253"/>
              <a:gd name="connsiteX3" fmla="*/ 352803 w 354437"/>
              <a:gd name="connsiteY3" fmla="*/ 7033 h 355253"/>
              <a:gd name="connsiteX4" fmla="*/ 340738 w 354437"/>
              <a:gd name="connsiteY4" fmla="*/ 170228 h 355253"/>
              <a:gd name="connsiteX5" fmla="*/ 210563 w 354437"/>
              <a:gd name="connsiteY5" fmla="*/ 202613 h 355253"/>
              <a:gd name="connsiteX6" fmla="*/ 197863 w 354437"/>
              <a:gd name="connsiteY6" fmla="*/ 331518 h 355253"/>
              <a:gd name="connsiteX7" fmla="*/ 26413 w 354437"/>
              <a:gd name="connsiteY7" fmla="*/ 343583 h 355253"/>
              <a:gd name="connsiteX8" fmla="*/ 6093 w 354437"/>
              <a:gd name="connsiteY8" fmla="*/ 217218 h 355253"/>
              <a:gd name="connsiteX0" fmla="*/ 6093 w 354263"/>
              <a:gd name="connsiteY0" fmla="*/ 217218 h 355253"/>
              <a:gd name="connsiteX1" fmla="*/ 94993 w 354263"/>
              <a:gd name="connsiteY1" fmla="*/ 182928 h 355253"/>
              <a:gd name="connsiteX2" fmla="*/ 126743 w 354263"/>
              <a:gd name="connsiteY2" fmla="*/ 7033 h 355253"/>
              <a:gd name="connsiteX3" fmla="*/ 352803 w 354263"/>
              <a:gd name="connsiteY3" fmla="*/ 7033 h 355253"/>
              <a:gd name="connsiteX4" fmla="*/ 337563 w 354263"/>
              <a:gd name="connsiteY4" fmla="*/ 176578 h 355253"/>
              <a:gd name="connsiteX5" fmla="*/ 210563 w 354263"/>
              <a:gd name="connsiteY5" fmla="*/ 202613 h 355253"/>
              <a:gd name="connsiteX6" fmla="*/ 197863 w 354263"/>
              <a:gd name="connsiteY6" fmla="*/ 331518 h 355253"/>
              <a:gd name="connsiteX7" fmla="*/ 26413 w 354263"/>
              <a:gd name="connsiteY7" fmla="*/ 343583 h 355253"/>
              <a:gd name="connsiteX8" fmla="*/ 6093 w 354263"/>
              <a:gd name="connsiteY8" fmla="*/ 217218 h 355253"/>
              <a:gd name="connsiteX0" fmla="*/ 6093 w 742501"/>
              <a:gd name="connsiteY0" fmla="*/ 214227 h 352262"/>
              <a:gd name="connsiteX1" fmla="*/ 94993 w 742501"/>
              <a:gd name="connsiteY1" fmla="*/ 179937 h 352262"/>
              <a:gd name="connsiteX2" fmla="*/ 126743 w 742501"/>
              <a:gd name="connsiteY2" fmla="*/ 4042 h 352262"/>
              <a:gd name="connsiteX3" fmla="*/ 742369 w 742501"/>
              <a:gd name="connsiteY3" fmla="*/ 19917 h 352262"/>
              <a:gd name="connsiteX4" fmla="*/ 337563 w 742501"/>
              <a:gd name="connsiteY4" fmla="*/ 173587 h 352262"/>
              <a:gd name="connsiteX5" fmla="*/ 210563 w 742501"/>
              <a:gd name="connsiteY5" fmla="*/ 199622 h 352262"/>
              <a:gd name="connsiteX6" fmla="*/ 197863 w 742501"/>
              <a:gd name="connsiteY6" fmla="*/ 328527 h 352262"/>
              <a:gd name="connsiteX7" fmla="*/ 26413 w 742501"/>
              <a:gd name="connsiteY7" fmla="*/ 340592 h 352262"/>
              <a:gd name="connsiteX8" fmla="*/ 6093 w 742501"/>
              <a:gd name="connsiteY8" fmla="*/ 214227 h 352262"/>
              <a:gd name="connsiteX0" fmla="*/ 6093 w 754082"/>
              <a:gd name="connsiteY0" fmla="*/ 214227 h 352262"/>
              <a:gd name="connsiteX1" fmla="*/ 94993 w 754082"/>
              <a:gd name="connsiteY1" fmla="*/ 179937 h 352262"/>
              <a:gd name="connsiteX2" fmla="*/ 126743 w 754082"/>
              <a:gd name="connsiteY2" fmla="*/ 4042 h 352262"/>
              <a:gd name="connsiteX3" fmla="*/ 742369 w 754082"/>
              <a:gd name="connsiteY3" fmla="*/ 19917 h 352262"/>
              <a:gd name="connsiteX4" fmla="*/ 692956 w 754082"/>
              <a:gd name="connsiteY4" fmla="*/ 179937 h 352262"/>
              <a:gd name="connsiteX5" fmla="*/ 210563 w 754082"/>
              <a:gd name="connsiteY5" fmla="*/ 199622 h 352262"/>
              <a:gd name="connsiteX6" fmla="*/ 197863 w 754082"/>
              <a:gd name="connsiteY6" fmla="*/ 328527 h 352262"/>
              <a:gd name="connsiteX7" fmla="*/ 26413 w 754082"/>
              <a:gd name="connsiteY7" fmla="*/ 340592 h 352262"/>
              <a:gd name="connsiteX8" fmla="*/ 6093 w 754082"/>
              <a:gd name="connsiteY8" fmla="*/ 214227 h 352262"/>
              <a:gd name="connsiteX0" fmla="*/ 6093 w 745087"/>
              <a:gd name="connsiteY0" fmla="*/ 214227 h 352262"/>
              <a:gd name="connsiteX1" fmla="*/ 94993 w 745087"/>
              <a:gd name="connsiteY1" fmla="*/ 179937 h 352262"/>
              <a:gd name="connsiteX2" fmla="*/ 126743 w 745087"/>
              <a:gd name="connsiteY2" fmla="*/ 4042 h 352262"/>
              <a:gd name="connsiteX3" fmla="*/ 742369 w 745087"/>
              <a:gd name="connsiteY3" fmla="*/ 19917 h 352262"/>
              <a:gd name="connsiteX4" fmla="*/ 692956 w 745087"/>
              <a:gd name="connsiteY4" fmla="*/ 179937 h 352262"/>
              <a:gd name="connsiteX5" fmla="*/ 210563 w 745087"/>
              <a:gd name="connsiteY5" fmla="*/ 199622 h 352262"/>
              <a:gd name="connsiteX6" fmla="*/ 197863 w 745087"/>
              <a:gd name="connsiteY6" fmla="*/ 328527 h 352262"/>
              <a:gd name="connsiteX7" fmla="*/ 26413 w 745087"/>
              <a:gd name="connsiteY7" fmla="*/ 340592 h 352262"/>
              <a:gd name="connsiteX8" fmla="*/ 6093 w 745087"/>
              <a:gd name="connsiteY8" fmla="*/ 214227 h 352262"/>
              <a:gd name="connsiteX0" fmla="*/ 6093 w 759028"/>
              <a:gd name="connsiteY0" fmla="*/ 214227 h 352262"/>
              <a:gd name="connsiteX1" fmla="*/ 94993 w 759028"/>
              <a:gd name="connsiteY1" fmla="*/ 179937 h 352262"/>
              <a:gd name="connsiteX2" fmla="*/ 126743 w 759028"/>
              <a:gd name="connsiteY2" fmla="*/ 4042 h 352262"/>
              <a:gd name="connsiteX3" fmla="*/ 742369 w 759028"/>
              <a:gd name="connsiteY3" fmla="*/ 19917 h 352262"/>
              <a:gd name="connsiteX4" fmla="*/ 730545 w 759028"/>
              <a:gd name="connsiteY4" fmla="*/ 176762 h 352262"/>
              <a:gd name="connsiteX5" fmla="*/ 210563 w 759028"/>
              <a:gd name="connsiteY5" fmla="*/ 199622 h 352262"/>
              <a:gd name="connsiteX6" fmla="*/ 197863 w 759028"/>
              <a:gd name="connsiteY6" fmla="*/ 328527 h 352262"/>
              <a:gd name="connsiteX7" fmla="*/ 26413 w 759028"/>
              <a:gd name="connsiteY7" fmla="*/ 340592 h 352262"/>
              <a:gd name="connsiteX8" fmla="*/ 6093 w 759028"/>
              <a:gd name="connsiteY8" fmla="*/ 214227 h 352262"/>
              <a:gd name="connsiteX0" fmla="*/ 6093 w 774572"/>
              <a:gd name="connsiteY0" fmla="*/ 214227 h 352262"/>
              <a:gd name="connsiteX1" fmla="*/ 94993 w 774572"/>
              <a:gd name="connsiteY1" fmla="*/ 179937 h 352262"/>
              <a:gd name="connsiteX2" fmla="*/ 126743 w 774572"/>
              <a:gd name="connsiteY2" fmla="*/ 4042 h 352262"/>
              <a:gd name="connsiteX3" fmla="*/ 742369 w 774572"/>
              <a:gd name="connsiteY3" fmla="*/ 19917 h 352262"/>
              <a:gd name="connsiteX4" fmla="*/ 730545 w 774572"/>
              <a:gd name="connsiteY4" fmla="*/ 176762 h 352262"/>
              <a:gd name="connsiteX5" fmla="*/ 210563 w 774572"/>
              <a:gd name="connsiteY5" fmla="*/ 199622 h 352262"/>
              <a:gd name="connsiteX6" fmla="*/ 197863 w 774572"/>
              <a:gd name="connsiteY6" fmla="*/ 328527 h 352262"/>
              <a:gd name="connsiteX7" fmla="*/ 26413 w 774572"/>
              <a:gd name="connsiteY7" fmla="*/ 340592 h 352262"/>
              <a:gd name="connsiteX8" fmla="*/ 6093 w 774572"/>
              <a:gd name="connsiteY8" fmla="*/ 214227 h 352262"/>
              <a:gd name="connsiteX0" fmla="*/ 6093 w 751464"/>
              <a:gd name="connsiteY0" fmla="*/ 214227 h 352262"/>
              <a:gd name="connsiteX1" fmla="*/ 94993 w 751464"/>
              <a:gd name="connsiteY1" fmla="*/ 179937 h 352262"/>
              <a:gd name="connsiteX2" fmla="*/ 126743 w 751464"/>
              <a:gd name="connsiteY2" fmla="*/ 4042 h 352262"/>
              <a:gd name="connsiteX3" fmla="*/ 742369 w 751464"/>
              <a:gd name="connsiteY3" fmla="*/ 19917 h 352262"/>
              <a:gd name="connsiteX4" fmla="*/ 730545 w 751464"/>
              <a:gd name="connsiteY4" fmla="*/ 176762 h 352262"/>
              <a:gd name="connsiteX5" fmla="*/ 210563 w 751464"/>
              <a:gd name="connsiteY5" fmla="*/ 199622 h 352262"/>
              <a:gd name="connsiteX6" fmla="*/ 197863 w 751464"/>
              <a:gd name="connsiteY6" fmla="*/ 328527 h 352262"/>
              <a:gd name="connsiteX7" fmla="*/ 26413 w 751464"/>
              <a:gd name="connsiteY7" fmla="*/ 340592 h 352262"/>
              <a:gd name="connsiteX8" fmla="*/ 6093 w 751464"/>
              <a:gd name="connsiteY8" fmla="*/ 214227 h 352262"/>
              <a:gd name="connsiteX0" fmla="*/ 6093 w 752065"/>
              <a:gd name="connsiteY0" fmla="*/ 214227 h 352262"/>
              <a:gd name="connsiteX1" fmla="*/ 94993 w 752065"/>
              <a:gd name="connsiteY1" fmla="*/ 179937 h 352262"/>
              <a:gd name="connsiteX2" fmla="*/ 126743 w 752065"/>
              <a:gd name="connsiteY2" fmla="*/ 4042 h 352262"/>
              <a:gd name="connsiteX3" fmla="*/ 742369 w 752065"/>
              <a:gd name="connsiteY3" fmla="*/ 19917 h 352262"/>
              <a:gd name="connsiteX4" fmla="*/ 730545 w 752065"/>
              <a:gd name="connsiteY4" fmla="*/ 176762 h 352262"/>
              <a:gd name="connsiteX5" fmla="*/ 210563 w 752065"/>
              <a:gd name="connsiteY5" fmla="*/ 199622 h 352262"/>
              <a:gd name="connsiteX6" fmla="*/ 197863 w 752065"/>
              <a:gd name="connsiteY6" fmla="*/ 328527 h 352262"/>
              <a:gd name="connsiteX7" fmla="*/ 26413 w 752065"/>
              <a:gd name="connsiteY7" fmla="*/ 340592 h 352262"/>
              <a:gd name="connsiteX8" fmla="*/ 6093 w 752065"/>
              <a:gd name="connsiteY8" fmla="*/ 214227 h 352262"/>
              <a:gd name="connsiteX0" fmla="*/ 6093 w 750380"/>
              <a:gd name="connsiteY0" fmla="*/ 214227 h 352262"/>
              <a:gd name="connsiteX1" fmla="*/ 94993 w 750380"/>
              <a:gd name="connsiteY1" fmla="*/ 179937 h 352262"/>
              <a:gd name="connsiteX2" fmla="*/ 126743 w 750380"/>
              <a:gd name="connsiteY2" fmla="*/ 4042 h 352262"/>
              <a:gd name="connsiteX3" fmla="*/ 742369 w 750380"/>
              <a:gd name="connsiteY3" fmla="*/ 19917 h 352262"/>
              <a:gd name="connsiteX4" fmla="*/ 727128 w 750380"/>
              <a:gd name="connsiteY4" fmla="*/ 183112 h 352262"/>
              <a:gd name="connsiteX5" fmla="*/ 210563 w 750380"/>
              <a:gd name="connsiteY5" fmla="*/ 199622 h 352262"/>
              <a:gd name="connsiteX6" fmla="*/ 197863 w 750380"/>
              <a:gd name="connsiteY6" fmla="*/ 328527 h 352262"/>
              <a:gd name="connsiteX7" fmla="*/ 26413 w 750380"/>
              <a:gd name="connsiteY7" fmla="*/ 340592 h 352262"/>
              <a:gd name="connsiteX8" fmla="*/ 6093 w 750380"/>
              <a:gd name="connsiteY8" fmla="*/ 214227 h 352262"/>
              <a:gd name="connsiteX0" fmla="*/ 6093 w 752049"/>
              <a:gd name="connsiteY0" fmla="*/ 214227 h 352262"/>
              <a:gd name="connsiteX1" fmla="*/ 94993 w 752049"/>
              <a:gd name="connsiteY1" fmla="*/ 179937 h 352262"/>
              <a:gd name="connsiteX2" fmla="*/ 126743 w 752049"/>
              <a:gd name="connsiteY2" fmla="*/ 4042 h 352262"/>
              <a:gd name="connsiteX3" fmla="*/ 742369 w 752049"/>
              <a:gd name="connsiteY3" fmla="*/ 19917 h 352262"/>
              <a:gd name="connsiteX4" fmla="*/ 727128 w 752049"/>
              <a:gd name="connsiteY4" fmla="*/ 183112 h 352262"/>
              <a:gd name="connsiteX5" fmla="*/ 511281 w 752049"/>
              <a:gd name="connsiteY5" fmla="*/ 193272 h 352262"/>
              <a:gd name="connsiteX6" fmla="*/ 197863 w 752049"/>
              <a:gd name="connsiteY6" fmla="*/ 328527 h 352262"/>
              <a:gd name="connsiteX7" fmla="*/ 26413 w 752049"/>
              <a:gd name="connsiteY7" fmla="*/ 340592 h 352262"/>
              <a:gd name="connsiteX8" fmla="*/ 6093 w 752049"/>
              <a:gd name="connsiteY8" fmla="*/ 214227 h 352262"/>
              <a:gd name="connsiteX0" fmla="*/ 25315 w 771271"/>
              <a:gd name="connsiteY0" fmla="*/ 214227 h 352262"/>
              <a:gd name="connsiteX1" fmla="*/ 114215 w 771271"/>
              <a:gd name="connsiteY1" fmla="*/ 179937 h 352262"/>
              <a:gd name="connsiteX2" fmla="*/ 145965 w 771271"/>
              <a:gd name="connsiteY2" fmla="*/ 4042 h 352262"/>
              <a:gd name="connsiteX3" fmla="*/ 761591 w 771271"/>
              <a:gd name="connsiteY3" fmla="*/ 19917 h 352262"/>
              <a:gd name="connsiteX4" fmla="*/ 746350 w 771271"/>
              <a:gd name="connsiteY4" fmla="*/ 183112 h 352262"/>
              <a:gd name="connsiteX5" fmla="*/ 530503 w 771271"/>
              <a:gd name="connsiteY5" fmla="*/ 193272 h 352262"/>
              <a:gd name="connsiteX6" fmla="*/ 521219 w 771271"/>
              <a:gd name="connsiteY6" fmla="*/ 328527 h 352262"/>
              <a:gd name="connsiteX7" fmla="*/ 45635 w 771271"/>
              <a:gd name="connsiteY7" fmla="*/ 340592 h 352262"/>
              <a:gd name="connsiteX8" fmla="*/ 25315 w 771271"/>
              <a:gd name="connsiteY8" fmla="*/ 214227 h 352262"/>
              <a:gd name="connsiteX0" fmla="*/ 24888 w 770844"/>
              <a:gd name="connsiteY0" fmla="*/ 214227 h 349574"/>
              <a:gd name="connsiteX1" fmla="*/ 113788 w 770844"/>
              <a:gd name="connsiteY1" fmla="*/ 179937 h 349574"/>
              <a:gd name="connsiteX2" fmla="*/ 145538 w 770844"/>
              <a:gd name="connsiteY2" fmla="*/ 4042 h 349574"/>
              <a:gd name="connsiteX3" fmla="*/ 761164 w 770844"/>
              <a:gd name="connsiteY3" fmla="*/ 19917 h 349574"/>
              <a:gd name="connsiteX4" fmla="*/ 745923 w 770844"/>
              <a:gd name="connsiteY4" fmla="*/ 183112 h 349574"/>
              <a:gd name="connsiteX5" fmla="*/ 530076 w 770844"/>
              <a:gd name="connsiteY5" fmla="*/ 193272 h 349574"/>
              <a:gd name="connsiteX6" fmla="*/ 520792 w 770844"/>
              <a:gd name="connsiteY6" fmla="*/ 328527 h 349574"/>
              <a:gd name="connsiteX7" fmla="*/ 45208 w 770844"/>
              <a:gd name="connsiteY7" fmla="*/ 340592 h 349574"/>
              <a:gd name="connsiteX8" fmla="*/ 24888 w 770844"/>
              <a:gd name="connsiteY8" fmla="*/ 214227 h 349574"/>
              <a:gd name="connsiteX0" fmla="*/ 7630 w 753586"/>
              <a:gd name="connsiteY0" fmla="*/ 214227 h 352295"/>
              <a:gd name="connsiteX1" fmla="*/ 96530 w 753586"/>
              <a:gd name="connsiteY1" fmla="*/ 179937 h 352295"/>
              <a:gd name="connsiteX2" fmla="*/ 128280 w 753586"/>
              <a:gd name="connsiteY2" fmla="*/ 4042 h 352295"/>
              <a:gd name="connsiteX3" fmla="*/ 743906 w 753586"/>
              <a:gd name="connsiteY3" fmla="*/ 19917 h 352295"/>
              <a:gd name="connsiteX4" fmla="*/ 728665 w 753586"/>
              <a:gd name="connsiteY4" fmla="*/ 183112 h 352295"/>
              <a:gd name="connsiteX5" fmla="*/ 512818 w 753586"/>
              <a:gd name="connsiteY5" fmla="*/ 193272 h 352295"/>
              <a:gd name="connsiteX6" fmla="*/ 503534 w 753586"/>
              <a:gd name="connsiteY6" fmla="*/ 328527 h 352295"/>
              <a:gd name="connsiteX7" fmla="*/ 27950 w 753586"/>
              <a:gd name="connsiteY7" fmla="*/ 340592 h 352295"/>
              <a:gd name="connsiteX8" fmla="*/ 7630 w 753586"/>
              <a:gd name="connsiteY8" fmla="*/ 214227 h 352295"/>
              <a:gd name="connsiteX0" fmla="*/ 25315 w 771271"/>
              <a:gd name="connsiteY0" fmla="*/ 207877 h 352716"/>
              <a:gd name="connsiteX1" fmla="*/ 114215 w 771271"/>
              <a:gd name="connsiteY1" fmla="*/ 179937 h 352716"/>
              <a:gd name="connsiteX2" fmla="*/ 145965 w 771271"/>
              <a:gd name="connsiteY2" fmla="*/ 4042 h 352716"/>
              <a:gd name="connsiteX3" fmla="*/ 761591 w 771271"/>
              <a:gd name="connsiteY3" fmla="*/ 19917 h 352716"/>
              <a:gd name="connsiteX4" fmla="*/ 746350 w 771271"/>
              <a:gd name="connsiteY4" fmla="*/ 183112 h 352716"/>
              <a:gd name="connsiteX5" fmla="*/ 530503 w 771271"/>
              <a:gd name="connsiteY5" fmla="*/ 193272 h 352716"/>
              <a:gd name="connsiteX6" fmla="*/ 521219 w 771271"/>
              <a:gd name="connsiteY6" fmla="*/ 328527 h 352716"/>
              <a:gd name="connsiteX7" fmla="*/ 45635 w 771271"/>
              <a:gd name="connsiteY7" fmla="*/ 340592 h 352716"/>
              <a:gd name="connsiteX8" fmla="*/ 25315 w 771271"/>
              <a:gd name="connsiteY8" fmla="*/ 207877 h 352716"/>
              <a:gd name="connsiteX0" fmla="*/ 5092 w 751048"/>
              <a:gd name="connsiteY0" fmla="*/ 207877 h 349584"/>
              <a:gd name="connsiteX1" fmla="*/ 93992 w 751048"/>
              <a:gd name="connsiteY1" fmla="*/ 179937 h 349584"/>
              <a:gd name="connsiteX2" fmla="*/ 125742 w 751048"/>
              <a:gd name="connsiteY2" fmla="*/ 4042 h 349584"/>
              <a:gd name="connsiteX3" fmla="*/ 741368 w 751048"/>
              <a:gd name="connsiteY3" fmla="*/ 19917 h 349584"/>
              <a:gd name="connsiteX4" fmla="*/ 726127 w 751048"/>
              <a:gd name="connsiteY4" fmla="*/ 183112 h 349584"/>
              <a:gd name="connsiteX5" fmla="*/ 510280 w 751048"/>
              <a:gd name="connsiteY5" fmla="*/ 193272 h 349584"/>
              <a:gd name="connsiteX6" fmla="*/ 500996 w 751048"/>
              <a:gd name="connsiteY6" fmla="*/ 328527 h 349584"/>
              <a:gd name="connsiteX7" fmla="*/ 25412 w 751048"/>
              <a:gd name="connsiteY7" fmla="*/ 340592 h 349584"/>
              <a:gd name="connsiteX8" fmla="*/ 5092 w 751048"/>
              <a:gd name="connsiteY8" fmla="*/ 207877 h 349584"/>
              <a:gd name="connsiteX0" fmla="*/ 22442 w 768398"/>
              <a:gd name="connsiteY0" fmla="*/ 207877 h 354161"/>
              <a:gd name="connsiteX1" fmla="*/ 111342 w 768398"/>
              <a:gd name="connsiteY1" fmla="*/ 179937 h 354161"/>
              <a:gd name="connsiteX2" fmla="*/ 143092 w 768398"/>
              <a:gd name="connsiteY2" fmla="*/ 4042 h 354161"/>
              <a:gd name="connsiteX3" fmla="*/ 758718 w 768398"/>
              <a:gd name="connsiteY3" fmla="*/ 19917 h 354161"/>
              <a:gd name="connsiteX4" fmla="*/ 743477 w 768398"/>
              <a:gd name="connsiteY4" fmla="*/ 183112 h 354161"/>
              <a:gd name="connsiteX5" fmla="*/ 527630 w 768398"/>
              <a:gd name="connsiteY5" fmla="*/ 193272 h 354161"/>
              <a:gd name="connsiteX6" fmla="*/ 477339 w 768398"/>
              <a:gd name="connsiteY6" fmla="*/ 331702 h 354161"/>
              <a:gd name="connsiteX7" fmla="*/ 42762 w 768398"/>
              <a:gd name="connsiteY7" fmla="*/ 340592 h 354161"/>
              <a:gd name="connsiteX8" fmla="*/ 22442 w 768398"/>
              <a:gd name="connsiteY8" fmla="*/ 207877 h 354161"/>
              <a:gd name="connsiteX0" fmla="*/ 22442 w 770599"/>
              <a:gd name="connsiteY0" fmla="*/ 207877 h 354161"/>
              <a:gd name="connsiteX1" fmla="*/ 111342 w 770599"/>
              <a:gd name="connsiteY1" fmla="*/ 179937 h 354161"/>
              <a:gd name="connsiteX2" fmla="*/ 143092 w 770599"/>
              <a:gd name="connsiteY2" fmla="*/ 4042 h 354161"/>
              <a:gd name="connsiteX3" fmla="*/ 758718 w 770599"/>
              <a:gd name="connsiteY3" fmla="*/ 19917 h 354161"/>
              <a:gd name="connsiteX4" fmla="*/ 743477 w 770599"/>
              <a:gd name="connsiteY4" fmla="*/ 183112 h 354161"/>
              <a:gd name="connsiteX5" fmla="*/ 493458 w 770599"/>
              <a:gd name="connsiteY5" fmla="*/ 196447 h 354161"/>
              <a:gd name="connsiteX6" fmla="*/ 477339 w 770599"/>
              <a:gd name="connsiteY6" fmla="*/ 331702 h 354161"/>
              <a:gd name="connsiteX7" fmla="*/ 42762 w 770599"/>
              <a:gd name="connsiteY7" fmla="*/ 340592 h 354161"/>
              <a:gd name="connsiteX8" fmla="*/ 22442 w 770599"/>
              <a:gd name="connsiteY8" fmla="*/ 207877 h 354161"/>
              <a:gd name="connsiteX0" fmla="*/ 22442 w 763804"/>
              <a:gd name="connsiteY0" fmla="*/ 207877 h 354161"/>
              <a:gd name="connsiteX1" fmla="*/ 111342 w 763804"/>
              <a:gd name="connsiteY1" fmla="*/ 179937 h 354161"/>
              <a:gd name="connsiteX2" fmla="*/ 143092 w 763804"/>
              <a:gd name="connsiteY2" fmla="*/ 4042 h 354161"/>
              <a:gd name="connsiteX3" fmla="*/ 758718 w 763804"/>
              <a:gd name="connsiteY3" fmla="*/ 19917 h 354161"/>
              <a:gd name="connsiteX4" fmla="*/ 743477 w 763804"/>
              <a:gd name="connsiteY4" fmla="*/ 183112 h 354161"/>
              <a:gd name="connsiteX5" fmla="*/ 609644 w 763804"/>
              <a:gd name="connsiteY5" fmla="*/ 190097 h 354161"/>
              <a:gd name="connsiteX6" fmla="*/ 477339 w 763804"/>
              <a:gd name="connsiteY6" fmla="*/ 331702 h 354161"/>
              <a:gd name="connsiteX7" fmla="*/ 42762 w 763804"/>
              <a:gd name="connsiteY7" fmla="*/ 340592 h 354161"/>
              <a:gd name="connsiteX8" fmla="*/ 22442 w 763804"/>
              <a:gd name="connsiteY8" fmla="*/ 207877 h 354161"/>
              <a:gd name="connsiteX0" fmla="*/ 30650 w 772012"/>
              <a:gd name="connsiteY0" fmla="*/ 207877 h 359307"/>
              <a:gd name="connsiteX1" fmla="*/ 119550 w 772012"/>
              <a:gd name="connsiteY1" fmla="*/ 179937 h 359307"/>
              <a:gd name="connsiteX2" fmla="*/ 151300 w 772012"/>
              <a:gd name="connsiteY2" fmla="*/ 4042 h 359307"/>
              <a:gd name="connsiteX3" fmla="*/ 766926 w 772012"/>
              <a:gd name="connsiteY3" fmla="*/ 19917 h 359307"/>
              <a:gd name="connsiteX4" fmla="*/ 751685 w 772012"/>
              <a:gd name="connsiteY4" fmla="*/ 183112 h 359307"/>
              <a:gd name="connsiteX5" fmla="*/ 617852 w 772012"/>
              <a:gd name="connsiteY5" fmla="*/ 190097 h 359307"/>
              <a:gd name="connsiteX6" fmla="*/ 601733 w 772012"/>
              <a:gd name="connsiteY6" fmla="*/ 341227 h 359307"/>
              <a:gd name="connsiteX7" fmla="*/ 50970 w 772012"/>
              <a:gd name="connsiteY7" fmla="*/ 340592 h 359307"/>
              <a:gd name="connsiteX8" fmla="*/ 30650 w 772012"/>
              <a:gd name="connsiteY8" fmla="*/ 207877 h 359307"/>
              <a:gd name="connsiteX0" fmla="*/ 30650 w 772012"/>
              <a:gd name="connsiteY0" fmla="*/ 194993 h 346423"/>
              <a:gd name="connsiteX1" fmla="*/ 119550 w 772012"/>
              <a:gd name="connsiteY1" fmla="*/ 167053 h 346423"/>
              <a:gd name="connsiteX2" fmla="*/ 113711 w 772012"/>
              <a:gd name="connsiteY2" fmla="*/ 7033 h 346423"/>
              <a:gd name="connsiteX3" fmla="*/ 766926 w 772012"/>
              <a:gd name="connsiteY3" fmla="*/ 7033 h 346423"/>
              <a:gd name="connsiteX4" fmla="*/ 751685 w 772012"/>
              <a:gd name="connsiteY4" fmla="*/ 170228 h 346423"/>
              <a:gd name="connsiteX5" fmla="*/ 617852 w 772012"/>
              <a:gd name="connsiteY5" fmla="*/ 177213 h 346423"/>
              <a:gd name="connsiteX6" fmla="*/ 601733 w 772012"/>
              <a:gd name="connsiteY6" fmla="*/ 328343 h 346423"/>
              <a:gd name="connsiteX7" fmla="*/ 50970 w 772012"/>
              <a:gd name="connsiteY7" fmla="*/ 327708 h 346423"/>
              <a:gd name="connsiteX8" fmla="*/ 30650 w 772012"/>
              <a:gd name="connsiteY8" fmla="*/ 194993 h 346423"/>
              <a:gd name="connsiteX0" fmla="*/ 30650 w 772012"/>
              <a:gd name="connsiteY0" fmla="*/ 194993 h 346423"/>
              <a:gd name="connsiteX1" fmla="*/ 95629 w 772012"/>
              <a:gd name="connsiteY1" fmla="*/ 167053 h 346423"/>
              <a:gd name="connsiteX2" fmla="*/ 113711 w 772012"/>
              <a:gd name="connsiteY2" fmla="*/ 7033 h 346423"/>
              <a:gd name="connsiteX3" fmla="*/ 766926 w 772012"/>
              <a:gd name="connsiteY3" fmla="*/ 7033 h 346423"/>
              <a:gd name="connsiteX4" fmla="*/ 751685 w 772012"/>
              <a:gd name="connsiteY4" fmla="*/ 170228 h 346423"/>
              <a:gd name="connsiteX5" fmla="*/ 617852 w 772012"/>
              <a:gd name="connsiteY5" fmla="*/ 177213 h 346423"/>
              <a:gd name="connsiteX6" fmla="*/ 601733 w 772012"/>
              <a:gd name="connsiteY6" fmla="*/ 328343 h 346423"/>
              <a:gd name="connsiteX7" fmla="*/ 50970 w 772012"/>
              <a:gd name="connsiteY7" fmla="*/ 327708 h 346423"/>
              <a:gd name="connsiteX8" fmla="*/ 30650 w 772012"/>
              <a:gd name="connsiteY8" fmla="*/ 194993 h 346423"/>
              <a:gd name="connsiteX0" fmla="*/ 133535 w 738208"/>
              <a:gd name="connsiteY0" fmla="*/ 194993 h 346423"/>
              <a:gd name="connsiteX1" fmla="*/ 61825 w 738208"/>
              <a:gd name="connsiteY1" fmla="*/ 167053 h 346423"/>
              <a:gd name="connsiteX2" fmla="*/ 79907 w 738208"/>
              <a:gd name="connsiteY2" fmla="*/ 7033 h 346423"/>
              <a:gd name="connsiteX3" fmla="*/ 733122 w 738208"/>
              <a:gd name="connsiteY3" fmla="*/ 7033 h 346423"/>
              <a:gd name="connsiteX4" fmla="*/ 717881 w 738208"/>
              <a:gd name="connsiteY4" fmla="*/ 170228 h 346423"/>
              <a:gd name="connsiteX5" fmla="*/ 584048 w 738208"/>
              <a:gd name="connsiteY5" fmla="*/ 177213 h 346423"/>
              <a:gd name="connsiteX6" fmla="*/ 567929 w 738208"/>
              <a:gd name="connsiteY6" fmla="*/ 328343 h 346423"/>
              <a:gd name="connsiteX7" fmla="*/ 17166 w 738208"/>
              <a:gd name="connsiteY7" fmla="*/ 327708 h 346423"/>
              <a:gd name="connsiteX8" fmla="*/ 133535 w 738208"/>
              <a:gd name="connsiteY8" fmla="*/ 194993 h 346423"/>
              <a:gd name="connsiteX0" fmla="*/ 82927 w 687600"/>
              <a:gd name="connsiteY0" fmla="*/ 194993 h 357801"/>
              <a:gd name="connsiteX1" fmla="*/ 11217 w 687600"/>
              <a:gd name="connsiteY1" fmla="*/ 167053 h 357801"/>
              <a:gd name="connsiteX2" fmla="*/ 29299 w 687600"/>
              <a:gd name="connsiteY2" fmla="*/ 7033 h 357801"/>
              <a:gd name="connsiteX3" fmla="*/ 682514 w 687600"/>
              <a:gd name="connsiteY3" fmla="*/ 7033 h 357801"/>
              <a:gd name="connsiteX4" fmla="*/ 667273 w 687600"/>
              <a:gd name="connsiteY4" fmla="*/ 170228 h 357801"/>
              <a:gd name="connsiteX5" fmla="*/ 533440 w 687600"/>
              <a:gd name="connsiteY5" fmla="*/ 177213 h 357801"/>
              <a:gd name="connsiteX6" fmla="*/ 517321 w 687600"/>
              <a:gd name="connsiteY6" fmla="*/ 328343 h 357801"/>
              <a:gd name="connsiteX7" fmla="*/ 82744 w 687600"/>
              <a:gd name="connsiteY7" fmla="*/ 346758 h 357801"/>
              <a:gd name="connsiteX8" fmla="*/ 82927 w 687600"/>
              <a:gd name="connsiteY8" fmla="*/ 194993 h 357801"/>
              <a:gd name="connsiteX0" fmla="*/ 82927 w 687600"/>
              <a:gd name="connsiteY0" fmla="*/ 194993 h 349359"/>
              <a:gd name="connsiteX1" fmla="*/ 11217 w 687600"/>
              <a:gd name="connsiteY1" fmla="*/ 167053 h 349359"/>
              <a:gd name="connsiteX2" fmla="*/ 29299 w 687600"/>
              <a:gd name="connsiteY2" fmla="*/ 7033 h 349359"/>
              <a:gd name="connsiteX3" fmla="*/ 682514 w 687600"/>
              <a:gd name="connsiteY3" fmla="*/ 7033 h 349359"/>
              <a:gd name="connsiteX4" fmla="*/ 667273 w 687600"/>
              <a:gd name="connsiteY4" fmla="*/ 170228 h 349359"/>
              <a:gd name="connsiteX5" fmla="*/ 533440 w 687600"/>
              <a:gd name="connsiteY5" fmla="*/ 177213 h 349359"/>
              <a:gd name="connsiteX6" fmla="*/ 517321 w 687600"/>
              <a:gd name="connsiteY6" fmla="*/ 328343 h 349359"/>
              <a:gd name="connsiteX7" fmla="*/ 82744 w 687600"/>
              <a:gd name="connsiteY7" fmla="*/ 346758 h 349359"/>
              <a:gd name="connsiteX8" fmla="*/ 82927 w 687600"/>
              <a:gd name="connsiteY8" fmla="*/ 194993 h 349359"/>
              <a:gd name="connsiteX0" fmla="*/ 82927 w 687600"/>
              <a:gd name="connsiteY0" fmla="*/ 194993 h 355029"/>
              <a:gd name="connsiteX1" fmla="*/ 11217 w 687600"/>
              <a:gd name="connsiteY1" fmla="*/ 167053 h 355029"/>
              <a:gd name="connsiteX2" fmla="*/ 29299 w 687600"/>
              <a:gd name="connsiteY2" fmla="*/ 7033 h 355029"/>
              <a:gd name="connsiteX3" fmla="*/ 682514 w 687600"/>
              <a:gd name="connsiteY3" fmla="*/ 7033 h 355029"/>
              <a:gd name="connsiteX4" fmla="*/ 667273 w 687600"/>
              <a:gd name="connsiteY4" fmla="*/ 170228 h 355029"/>
              <a:gd name="connsiteX5" fmla="*/ 533440 w 687600"/>
              <a:gd name="connsiteY5" fmla="*/ 177213 h 355029"/>
              <a:gd name="connsiteX6" fmla="*/ 517321 w 687600"/>
              <a:gd name="connsiteY6" fmla="*/ 328343 h 355029"/>
              <a:gd name="connsiteX7" fmla="*/ 82744 w 687600"/>
              <a:gd name="connsiteY7" fmla="*/ 346758 h 355029"/>
              <a:gd name="connsiteX8" fmla="*/ 82927 w 687600"/>
              <a:gd name="connsiteY8" fmla="*/ 194993 h 355029"/>
              <a:gd name="connsiteX0" fmla="*/ 82927 w 687600"/>
              <a:gd name="connsiteY0" fmla="*/ 207693 h 356861"/>
              <a:gd name="connsiteX1" fmla="*/ 11217 w 687600"/>
              <a:gd name="connsiteY1" fmla="*/ 167053 h 356861"/>
              <a:gd name="connsiteX2" fmla="*/ 29299 w 687600"/>
              <a:gd name="connsiteY2" fmla="*/ 7033 h 356861"/>
              <a:gd name="connsiteX3" fmla="*/ 682514 w 687600"/>
              <a:gd name="connsiteY3" fmla="*/ 7033 h 356861"/>
              <a:gd name="connsiteX4" fmla="*/ 667273 w 687600"/>
              <a:gd name="connsiteY4" fmla="*/ 170228 h 356861"/>
              <a:gd name="connsiteX5" fmla="*/ 533440 w 687600"/>
              <a:gd name="connsiteY5" fmla="*/ 177213 h 356861"/>
              <a:gd name="connsiteX6" fmla="*/ 517321 w 687600"/>
              <a:gd name="connsiteY6" fmla="*/ 328343 h 356861"/>
              <a:gd name="connsiteX7" fmla="*/ 82744 w 687600"/>
              <a:gd name="connsiteY7" fmla="*/ 346758 h 356861"/>
              <a:gd name="connsiteX8" fmla="*/ 82927 w 687600"/>
              <a:gd name="connsiteY8" fmla="*/ 207693 h 3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7600" h="356861">
                <a:moveTo>
                  <a:pt x="82927" y="207693"/>
                </a:moveTo>
                <a:cubicBezTo>
                  <a:pt x="83244" y="158163"/>
                  <a:pt x="20155" y="200496"/>
                  <a:pt x="11217" y="167053"/>
                </a:cubicBezTo>
                <a:cubicBezTo>
                  <a:pt x="2279" y="133610"/>
                  <a:pt x="-15786" y="21003"/>
                  <a:pt x="29299" y="7033"/>
                </a:cubicBezTo>
                <a:cubicBezTo>
                  <a:pt x="74384" y="-6937"/>
                  <a:pt x="630444" y="3646"/>
                  <a:pt x="682514" y="7033"/>
                </a:cubicBezTo>
                <a:cubicBezTo>
                  <a:pt x="690134" y="64395"/>
                  <a:pt x="692119" y="141865"/>
                  <a:pt x="667273" y="170228"/>
                </a:cubicBezTo>
                <a:cubicBezTo>
                  <a:pt x="642427" y="198591"/>
                  <a:pt x="564132" y="144511"/>
                  <a:pt x="533440" y="177213"/>
                </a:cubicBezTo>
                <a:cubicBezTo>
                  <a:pt x="510580" y="217853"/>
                  <a:pt x="523671" y="273098"/>
                  <a:pt x="517321" y="328343"/>
                </a:cubicBezTo>
                <a:cubicBezTo>
                  <a:pt x="479221" y="355013"/>
                  <a:pt x="155143" y="366866"/>
                  <a:pt x="82744" y="346758"/>
                </a:cubicBezTo>
                <a:cubicBezTo>
                  <a:pt x="10345" y="326650"/>
                  <a:pt x="73614" y="246005"/>
                  <a:pt x="82927" y="207693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8058764" y="4995358"/>
            <a:ext cx="2510" cy="6452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7729968" y="5006375"/>
            <a:ext cx="2510" cy="6452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8883903" y="1018499"/>
            <a:ext cx="2510" cy="6452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8244078" y="1022507"/>
            <a:ext cx="2510" cy="6452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6728050" y="1022507"/>
            <a:ext cx="2510" cy="6452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7422249" y="1022507"/>
            <a:ext cx="2510" cy="6452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8730860" y="4984340"/>
            <a:ext cx="2510" cy="6452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8407084" y="4987492"/>
            <a:ext cx="2510" cy="6452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7419329" y="5017390"/>
            <a:ext cx="2510" cy="6452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111200" y="4996935"/>
            <a:ext cx="25150" cy="5290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067012" y="429659"/>
            <a:ext cx="3800820" cy="1983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8083498" y="530969"/>
            <a:ext cx="1488237" cy="640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dirty="0">
                <a:solidFill>
                  <a:srgbClr val="FF0000"/>
                </a:solidFill>
              </a:rPr>
              <a:t>A</a:t>
            </a:r>
            <a:r>
              <a:rPr lang="zh-TW" altLang="en-US" sz="2800" dirty="0">
                <a:solidFill>
                  <a:srgbClr val="FF0000"/>
                </a:solidFill>
              </a:rPr>
              <a:t>馬達</a:t>
            </a:r>
          </a:p>
        </p:txBody>
      </p:sp>
      <p:sp>
        <p:nvSpPr>
          <p:cNvPr id="25" name="標題 1"/>
          <p:cNvSpPr txBox="1">
            <a:spLocks/>
          </p:cNvSpPr>
          <p:nvPr/>
        </p:nvSpPr>
        <p:spPr>
          <a:xfrm>
            <a:off x="6497701" y="530969"/>
            <a:ext cx="1373182" cy="640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dirty="0">
                <a:solidFill>
                  <a:srgbClr val="FF0000"/>
                </a:solidFill>
              </a:rPr>
              <a:t>B</a:t>
            </a:r>
            <a:r>
              <a:rPr lang="zh-TW" altLang="en-US" sz="2800" dirty="0">
                <a:solidFill>
                  <a:srgbClr val="FF0000"/>
                </a:solidFill>
              </a:rPr>
              <a:t>馬達</a:t>
            </a:r>
          </a:p>
        </p:txBody>
      </p:sp>
      <p:sp>
        <p:nvSpPr>
          <p:cNvPr id="26" name="矩形 25"/>
          <p:cNvSpPr/>
          <p:nvPr/>
        </p:nvSpPr>
        <p:spPr>
          <a:xfrm>
            <a:off x="6067012" y="4040082"/>
            <a:ext cx="3800820" cy="2427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9864519" y="4984340"/>
            <a:ext cx="2327482" cy="640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</a:rPr>
              <a:t>接</a:t>
            </a:r>
            <a:r>
              <a:rPr lang="en-US" altLang="zh-TW" dirty="0">
                <a:solidFill>
                  <a:srgbClr val="FF0000"/>
                </a:solidFill>
              </a:rPr>
              <a:t>Arduino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6900776" y="5475384"/>
            <a:ext cx="685186" cy="363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8209376" y="5440570"/>
            <a:ext cx="685186" cy="363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8254586" y="5834779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</a:rPr>
              <a:t>馬達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控制線</a:t>
            </a:r>
          </a:p>
        </p:txBody>
      </p:sp>
      <p:sp>
        <p:nvSpPr>
          <p:cNvPr id="31" name="矩形 30"/>
          <p:cNvSpPr/>
          <p:nvPr/>
        </p:nvSpPr>
        <p:spPr>
          <a:xfrm>
            <a:off x="6791488" y="5844112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馬達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控制線</a:t>
            </a:r>
          </a:p>
        </p:txBody>
      </p:sp>
      <p:sp>
        <p:nvSpPr>
          <p:cNvPr id="32" name="矩形 31"/>
          <p:cNvSpPr/>
          <p:nvPr/>
        </p:nvSpPr>
        <p:spPr>
          <a:xfrm>
            <a:off x="7909678" y="5602228"/>
            <a:ext cx="322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V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73796" y="5604957"/>
            <a:ext cx="340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G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N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3"/>
          <a:srcRect l="1163" t="13205" r="7495" b="17743"/>
          <a:stretch/>
        </p:blipFill>
        <p:spPr>
          <a:xfrm>
            <a:off x="85088" y="2955635"/>
            <a:ext cx="5755813" cy="712793"/>
          </a:xfrm>
          <a:prstGeom prst="rect">
            <a:avLst/>
          </a:prstGeom>
        </p:spPr>
      </p:pic>
      <p:cxnSp>
        <p:nvCxnSpPr>
          <p:cNvPr id="44" name="肘形接點 43"/>
          <p:cNvCxnSpPr/>
          <p:nvPr/>
        </p:nvCxnSpPr>
        <p:spPr>
          <a:xfrm rot="10800000">
            <a:off x="2754217" y="3668429"/>
            <a:ext cx="4665116" cy="1994243"/>
          </a:xfrm>
          <a:prstGeom prst="bentConnector3">
            <a:avLst>
              <a:gd name="adj1" fmla="val 100065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接點 47"/>
          <p:cNvCxnSpPr/>
          <p:nvPr/>
        </p:nvCxnSpPr>
        <p:spPr>
          <a:xfrm rot="10800000">
            <a:off x="4309608" y="3668428"/>
            <a:ext cx="2820394" cy="1871784"/>
          </a:xfrm>
          <a:prstGeom prst="bentConnector3">
            <a:avLst>
              <a:gd name="adj1" fmla="val 10078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標題 1"/>
          <p:cNvSpPr txBox="1">
            <a:spLocks/>
          </p:cNvSpPr>
          <p:nvPr/>
        </p:nvSpPr>
        <p:spPr>
          <a:xfrm>
            <a:off x="424874" y="866237"/>
            <a:ext cx="4838948" cy="898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馬達控制器</a:t>
            </a:r>
            <a:r>
              <a:rPr lang="en-US" altLang="zh-TW" dirty="0"/>
              <a:t>L9110S</a:t>
            </a:r>
            <a:r>
              <a:rPr lang="zh-TW" altLang="en-US" dirty="0"/>
              <a:t>接線</a:t>
            </a: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7E244B22-380B-4A9D-BB6F-102D5D886C75}"/>
              </a:ext>
            </a:extLst>
          </p:cNvPr>
          <p:cNvCxnSpPr/>
          <p:nvPr/>
        </p:nvCxnSpPr>
        <p:spPr>
          <a:xfrm flipH="1" flipV="1">
            <a:off x="4534678" y="2575249"/>
            <a:ext cx="729144" cy="5505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6AC956B-3162-4BD0-9E1D-3D9458542ACC}"/>
              </a:ext>
            </a:extLst>
          </p:cNvPr>
          <p:cNvSpPr txBox="1"/>
          <p:nvPr/>
        </p:nvSpPr>
        <p:spPr>
          <a:xfrm>
            <a:off x="3284376" y="2214315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-255~255</a:t>
            </a:r>
            <a:r>
              <a:rPr lang="zh-TW" altLang="en-US" dirty="0">
                <a:solidFill>
                  <a:srgbClr val="FF0000"/>
                </a:solidFill>
              </a:rPr>
              <a:t>，太小轉不動</a:t>
            </a:r>
          </a:p>
        </p:txBody>
      </p:sp>
    </p:spTree>
    <p:extLst>
      <p:ext uri="{BB962C8B-B14F-4D97-AF65-F5344CB8AC3E}">
        <p14:creationId xmlns:p14="http://schemas.microsoft.com/office/powerpoint/2010/main" val="133917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114126" cy="723441"/>
          </a:xfrm>
        </p:spPr>
        <p:txBody>
          <a:bodyPr/>
          <a:lstStyle/>
          <a:p>
            <a:r>
              <a:rPr lang="zh-TW" altLang="en-US" dirty="0"/>
              <a:t>接線圖</a:t>
            </a:r>
            <a:r>
              <a:rPr lang="en-US" altLang="zh-TW" dirty="0"/>
              <a:t>2</a:t>
            </a:r>
            <a:r>
              <a:rPr lang="zh-TW" altLang="en-US" dirty="0"/>
              <a:t>：接</a:t>
            </a:r>
            <a:r>
              <a:rPr lang="en-US" altLang="zh-TW" dirty="0"/>
              <a:t>L9110S</a:t>
            </a:r>
            <a:r>
              <a:rPr lang="zh-TW" altLang="en-US" dirty="0"/>
              <a:t>馬達控制器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9" y="1568661"/>
            <a:ext cx="7838705" cy="5289339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86E0661-5821-4D2D-868F-A090847BB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747" y="3026950"/>
            <a:ext cx="4455136" cy="3759246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D3A7B651-7BFD-4E43-930F-DF172E91AB62}"/>
              </a:ext>
            </a:extLst>
          </p:cNvPr>
          <p:cNvSpPr/>
          <p:nvPr/>
        </p:nvSpPr>
        <p:spPr>
          <a:xfrm>
            <a:off x="7253654" y="3886200"/>
            <a:ext cx="4748337" cy="4044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5F89E4EE-7E8D-4E56-A012-53000A4B8696}"/>
              </a:ext>
            </a:extLst>
          </p:cNvPr>
          <p:cNvSpPr/>
          <p:nvPr/>
        </p:nvSpPr>
        <p:spPr>
          <a:xfrm>
            <a:off x="5662246" y="1298325"/>
            <a:ext cx="3896527" cy="2552705"/>
          </a:xfrm>
          <a:custGeom>
            <a:avLst/>
            <a:gdLst>
              <a:gd name="connsiteX0" fmla="*/ 0 w 3894992"/>
              <a:gd name="connsiteY0" fmla="*/ 574542 h 2482473"/>
              <a:gd name="connsiteX1" fmla="*/ 2426677 w 3894992"/>
              <a:gd name="connsiteY1" fmla="*/ 117342 h 2482473"/>
              <a:gd name="connsiteX2" fmla="*/ 3894992 w 3894992"/>
              <a:gd name="connsiteY2" fmla="*/ 2482473 h 2482473"/>
              <a:gd name="connsiteX0" fmla="*/ 0 w 3894992"/>
              <a:gd name="connsiteY0" fmla="*/ 710973 h 2618904"/>
              <a:gd name="connsiteX1" fmla="*/ 1732085 w 3894992"/>
              <a:gd name="connsiteY1" fmla="*/ 95511 h 2618904"/>
              <a:gd name="connsiteX2" fmla="*/ 3894992 w 3894992"/>
              <a:gd name="connsiteY2" fmla="*/ 2618904 h 2618904"/>
              <a:gd name="connsiteX0" fmla="*/ 0 w 3894992"/>
              <a:gd name="connsiteY0" fmla="*/ 616091 h 2524022"/>
              <a:gd name="connsiteX1" fmla="*/ 1732085 w 3894992"/>
              <a:gd name="connsiteY1" fmla="*/ 629 h 2524022"/>
              <a:gd name="connsiteX2" fmla="*/ 3332285 w 3894992"/>
              <a:gd name="connsiteY2" fmla="*/ 704014 h 2524022"/>
              <a:gd name="connsiteX3" fmla="*/ 3894992 w 3894992"/>
              <a:gd name="connsiteY3" fmla="*/ 2524022 h 2524022"/>
              <a:gd name="connsiteX0" fmla="*/ 0 w 3894992"/>
              <a:gd name="connsiteY0" fmla="*/ 647516 h 2555447"/>
              <a:gd name="connsiteX1" fmla="*/ 659423 w 3894992"/>
              <a:gd name="connsiteY1" fmla="*/ 172731 h 2555447"/>
              <a:gd name="connsiteX2" fmla="*/ 1732085 w 3894992"/>
              <a:gd name="connsiteY2" fmla="*/ 32054 h 2555447"/>
              <a:gd name="connsiteX3" fmla="*/ 3332285 w 3894992"/>
              <a:gd name="connsiteY3" fmla="*/ 735439 h 2555447"/>
              <a:gd name="connsiteX4" fmla="*/ 3894992 w 3894992"/>
              <a:gd name="connsiteY4" fmla="*/ 2555447 h 2555447"/>
              <a:gd name="connsiteX0" fmla="*/ 0 w 3895973"/>
              <a:gd name="connsiteY0" fmla="*/ 647516 h 2555447"/>
              <a:gd name="connsiteX1" fmla="*/ 659423 w 3895973"/>
              <a:gd name="connsiteY1" fmla="*/ 172731 h 2555447"/>
              <a:gd name="connsiteX2" fmla="*/ 1732085 w 3895973"/>
              <a:gd name="connsiteY2" fmla="*/ 32054 h 2555447"/>
              <a:gd name="connsiteX3" fmla="*/ 3332285 w 3895973"/>
              <a:gd name="connsiteY3" fmla="*/ 735439 h 2555447"/>
              <a:gd name="connsiteX4" fmla="*/ 3894992 w 3895973"/>
              <a:gd name="connsiteY4" fmla="*/ 2555447 h 2555447"/>
              <a:gd name="connsiteX0" fmla="*/ 0 w 3895973"/>
              <a:gd name="connsiteY0" fmla="*/ 655800 h 2563731"/>
              <a:gd name="connsiteX1" fmla="*/ 659423 w 3895973"/>
              <a:gd name="connsiteY1" fmla="*/ 181015 h 2563731"/>
              <a:gd name="connsiteX2" fmla="*/ 1732085 w 3895973"/>
              <a:gd name="connsiteY2" fmla="*/ 40338 h 2563731"/>
              <a:gd name="connsiteX3" fmla="*/ 3332285 w 3895973"/>
              <a:gd name="connsiteY3" fmla="*/ 743723 h 2563731"/>
              <a:gd name="connsiteX4" fmla="*/ 3894992 w 3895973"/>
              <a:gd name="connsiteY4" fmla="*/ 2563731 h 2563731"/>
              <a:gd name="connsiteX0" fmla="*/ 0 w 3895973"/>
              <a:gd name="connsiteY0" fmla="*/ 635658 h 2543589"/>
              <a:gd name="connsiteX1" fmla="*/ 659423 w 3895973"/>
              <a:gd name="connsiteY1" fmla="*/ 160873 h 2543589"/>
              <a:gd name="connsiteX2" fmla="*/ 2101362 w 3895973"/>
              <a:gd name="connsiteY2" fmla="*/ 46573 h 2543589"/>
              <a:gd name="connsiteX3" fmla="*/ 3332285 w 3895973"/>
              <a:gd name="connsiteY3" fmla="*/ 723581 h 2543589"/>
              <a:gd name="connsiteX4" fmla="*/ 3894992 w 3895973"/>
              <a:gd name="connsiteY4" fmla="*/ 2543589 h 2543589"/>
              <a:gd name="connsiteX0" fmla="*/ 0 w 3896527"/>
              <a:gd name="connsiteY0" fmla="*/ 644774 h 2552705"/>
              <a:gd name="connsiteX1" fmla="*/ 659423 w 3896527"/>
              <a:gd name="connsiteY1" fmla="*/ 169989 h 2552705"/>
              <a:gd name="connsiteX2" fmla="*/ 2101362 w 3896527"/>
              <a:gd name="connsiteY2" fmla="*/ 55689 h 2552705"/>
              <a:gd name="connsiteX3" fmla="*/ 3420209 w 3896527"/>
              <a:gd name="connsiteY3" fmla="*/ 855789 h 2552705"/>
              <a:gd name="connsiteX4" fmla="*/ 3894992 w 3896527"/>
              <a:gd name="connsiteY4" fmla="*/ 2552705 h 2552705"/>
              <a:gd name="connsiteX0" fmla="*/ 0 w 3896527"/>
              <a:gd name="connsiteY0" fmla="*/ 644774 h 2552705"/>
              <a:gd name="connsiteX1" fmla="*/ 659423 w 3896527"/>
              <a:gd name="connsiteY1" fmla="*/ 169989 h 2552705"/>
              <a:gd name="connsiteX2" fmla="*/ 2101362 w 3896527"/>
              <a:gd name="connsiteY2" fmla="*/ 55689 h 2552705"/>
              <a:gd name="connsiteX3" fmla="*/ 3420209 w 3896527"/>
              <a:gd name="connsiteY3" fmla="*/ 855789 h 2552705"/>
              <a:gd name="connsiteX4" fmla="*/ 3894992 w 3896527"/>
              <a:gd name="connsiteY4" fmla="*/ 2552705 h 255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6527" h="2552705">
                <a:moveTo>
                  <a:pt x="0" y="644774"/>
                </a:moveTo>
                <a:cubicBezTo>
                  <a:pt x="126022" y="471859"/>
                  <a:pt x="370742" y="272566"/>
                  <a:pt x="659423" y="169989"/>
                </a:cubicBezTo>
                <a:cubicBezTo>
                  <a:pt x="948104" y="14658"/>
                  <a:pt x="1641231" y="-58611"/>
                  <a:pt x="2101362" y="55689"/>
                </a:cubicBezTo>
                <a:cubicBezTo>
                  <a:pt x="2561493" y="169989"/>
                  <a:pt x="3059725" y="435224"/>
                  <a:pt x="3420209" y="855789"/>
                </a:cubicBezTo>
                <a:cubicBezTo>
                  <a:pt x="3780693" y="1276354"/>
                  <a:pt x="3912576" y="2102832"/>
                  <a:pt x="3894992" y="255270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35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87A685-0CDD-4633-A537-9F59FA03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待續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DD3D0C-4E62-400A-8006-E985D7E78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09848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2345</TotalTime>
  <Words>259</Words>
  <Application>Microsoft Office PowerPoint</Application>
  <PresentationFormat>寬螢幕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Trebuchet MS</vt:lpstr>
      <vt:lpstr>Wingdings 3</vt:lpstr>
      <vt:lpstr>多面向</vt:lpstr>
      <vt:lpstr>108創造力資優</vt:lpstr>
      <vt:lpstr>小雞吃米零件圖</vt:lpstr>
      <vt:lpstr>小雞吃米：動作說明</vt:lpstr>
      <vt:lpstr>接線圖1：馬達不調速(不經過程式設定正反轉及轉速)</vt:lpstr>
      <vt:lpstr>馬達控制器L9110S</vt:lpstr>
      <vt:lpstr>接馬達</vt:lpstr>
      <vt:lpstr>接線圖2：接L9110S馬達控制器</vt:lpstr>
      <vt:lpstr>待續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科丁計畫</dc:title>
  <dc:creator>htaes2016</dc:creator>
  <cp:lastModifiedBy>5A88</cp:lastModifiedBy>
  <cp:revision>258</cp:revision>
  <cp:lastPrinted>2019-09-07T03:15:00Z</cp:lastPrinted>
  <dcterms:created xsi:type="dcterms:W3CDTF">2018-04-08T15:47:15Z</dcterms:created>
  <dcterms:modified xsi:type="dcterms:W3CDTF">2021-01-07T01:53:26Z</dcterms:modified>
</cp:coreProperties>
</file>