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108</a:t>
            </a:r>
            <a:r>
              <a:rPr lang="zh-TW" altLang="en-US" dirty="0"/>
              <a:t>創造力資優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2019-0703</a:t>
            </a:r>
          </a:p>
          <a:p>
            <a:r>
              <a:rPr lang="zh-TW" altLang="en-US" dirty="0"/>
              <a:t>趙和修</a:t>
            </a:r>
          </a:p>
        </p:txBody>
      </p:sp>
    </p:spTree>
    <p:extLst>
      <p:ext uri="{BB962C8B-B14F-4D97-AF65-F5344CB8AC3E}">
        <p14:creationId xmlns:p14="http://schemas.microsoft.com/office/powerpoint/2010/main" val="284013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405"/>
          </a:xfrm>
        </p:spPr>
        <p:txBody>
          <a:bodyPr/>
          <a:lstStyle/>
          <a:p>
            <a:r>
              <a:rPr lang="zh-TW" altLang="en-US" dirty="0"/>
              <a:t>上課之前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65189"/>
            <a:ext cx="8492066" cy="4476173"/>
          </a:xfrm>
        </p:spPr>
        <p:txBody>
          <a:bodyPr>
            <a:normAutofit/>
          </a:bodyPr>
          <a:lstStyle/>
          <a:p>
            <a:r>
              <a:rPr lang="zh-TW" altLang="en-US" sz="2400" dirty="0"/>
              <a:t>上課時間</a:t>
            </a:r>
            <a:r>
              <a:rPr lang="en-US" altLang="zh-TW" sz="2400" dirty="0"/>
              <a:t>09:00-12:00</a:t>
            </a:r>
            <a:r>
              <a:rPr lang="zh-TW" altLang="en-US" sz="2400" dirty="0"/>
              <a:t>，每</a:t>
            </a:r>
            <a:r>
              <a:rPr lang="en-US" altLang="zh-TW" sz="2400" dirty="0"/>
              <a:t>40</a:t>
            </a:r>
            <a:r>
              <a:rPr lang="zh-TW" altLang="en-US" sz="2400" dirty="0"/>
              <a:t>分鐘休息</a:t>
            </a:r>
            <a:r>
              <a:rPr lang="en-US" altLang="zh-TW" sz="2400" dirty="0"/>
              <a:t>20</a:t>
            </a:r>
            <a:r>
              <a:rPr lang="zh-TW" altLang="en-US" sz="2400" dirty="0"/>
              <a:t>分鐘。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09:00-09:40</a:t>
            </a:r>
            <a:br>
              <a:rPr lang="en-US" altLang="zh-TW" sz="2400" dirty="0"/>
            </a:br>
            <a:r>
              <a:rPr lang="en-US" altLang="zh-TW" sz="2400" dirty="0"/>
              <a:t>10:00-10:40</a:t>
            </a:r>
            <a:r>
              <a:rPr lang="zh-TW" altLang="en-US" sz="2400" dirty="0"/>
              <a:t>，</a:t>
            </a:r>
            <a:r>
              <a:rPr lang="en-US" altLang="zh-TW" sz="2400" dirty="0">
                <a:solidFill>
                  <a:srgbClr val="FF0000"/>
                </a:solidFill>
              </a:rPr>
              <a:t>10:40-11:00</a:t>
            </a:r>
            <a:r>
              <a:rPr lang="zh-TW" altLang="en-US" sz="2400" dirty="0">
                <a:solidFill>
                  <a:srgbClr val="FF0000"/>
                </a:solidFill>
              </a:rPr>
              <a:t>休息時間</a:t>
            </a:r>
            <a:r>
              <a:rPr lang="en-US" altLang="zh-TW" sz="2400" dirty="0">
                <a:solidFill>
                  <a:srgbClr val="FF0000"/>
                </a:solidFill>
              </a:rPr>
              <a:t>-</a:t>
            </a:r>
            <a:r>
              <a:rPr lang="zh-TW" altLang="en-US" sz="2400" dirty="0">
                <a:solidFill>
                  <a:srgbClr val="FF0000"/>
                </a:solidFill>
              </a:rPr>
              <a:t>電腦關機或關閉螢幕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11:00-11:40</a:t>
            </a:r>
          </a:p>
          <a:p>
            <a:r>
              <a:rPr lang="zh-TW" altLang="en-US" sz="2400" dirty="0"/>
              <a:t>程式有問題，請先問同組的同學，無法解決再問老師。</a:t>
            </a:r>
          </a:p>
          <a:p>
            <a:r>
              <a:rPr lang="zh-TW" altLang="en-US" sz="2400" dirty="0"/>
              <a:t>電腦有問題請先舉手，</a:t>
            </a:r>
            <a:r>
              <a:rPr lang="zh-TW" altLang="en-US" sz="2400" dirty="0">
                <a:solidFill>
                  <a:srgbClr val="FF0000"/>
                </a:solidFill>
              </a:rPr>
              <a:t>等</a:t>
            </a:r>
            <a:r>
              <a:rPr lang="zh-TW" altLang="en-US" sz="2400" dirty="0"/>
              <a:t>老師叫你再說話。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(</a:t>
            </a:r>
            <a:r>
              <a:rPr lang="zh-TW" altLang="en-US" sz="2400" dirty="0"/>
              <a:t>若是身體不舒服或想上廁所，可直接跟老師說，不用等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>
                <a:solidFill>
                  <a:srgbClr val="00B050"/>
                </a:solidFill>
              </a:rPr>
              <a:t>老師講課時跟同學聊天，不接受問題提問。</a:t>
            </a:r>
            <a:endParaRPr lang="en-US" altLang="zh-TW" sz="2400" dirty="0">
              <a:solidFill>
                <a:srgbClr val="00B050"/>
              </a:solidFill>
            </a:endParaRPr>
          </a:p>
          <a:p>
            <a:r>
              <a:rPr lang="zh-TW" altLang="en-US" sz="2400" dirty="0">
                <a:solidFill>
                  <a:srgbClr val="00B0F0"/>
                </a:solidFill>
              </a:rPr>
              <a:t>明天會用到耳機，如果有的話可以帶來，如果沒有就使用學校的。</a:t>
            </a:r>
            <a:r>
              <a:rPr lang="en-US" altLang="zh-TW" sz="2400" dirty="0">
                <a:solidFill>
                  <a:srgbClr val="00B0F0"/>
                </a:solidFill>
              </a:rPr>
              <a:t>(</a:t>
            </a:r>
            <a:r>
              <a:rPr lang="zh-TW" altLang="en-US" sz="2400" dirty="0">
                <a:solidFill>
                  <a:srgbClr val="00B0F0"/>
                </a:solidFill>
              </a:rPr>
              <a:t>不要跟家人說要買耳機</a:t>
            </a:r>
            <a:r>
              <a:rPr lang="en-US" altLang="zh-TW" sz="2400" dirty="0">
                <a:solidFill>
                  <a:srgbClr val="00B0F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3462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2091A8-E5B8-42B1-A41A-E3C80604B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912595" cy="645459"/>
          </a:xfrm>
        </p:spPr>
        <p:txBody>
          <a:bodyPr/>
          <a:lstStyle/>
          <a:p>
            <a:r>
              <a:rPr lang="zh-TW" altLang="en-US" dirty="0"/>
              <a:t>作業</a:t>
            </a:r>
            <a:r>
              <a:rPr lang="en-US" altLang="zh-TW" dirty="0"/>
              <a:t>5-</a:t>
            </a:r>
            <a:r>
              <a:rPr lang="zh-TW" altLang="en-US" dirty="0"/>
              <a:t>心跳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B2A81F-0FF5-443D-9BC5-B383DF559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2282"/>
            <a:ext cx="8754533" cy="4894729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角色</a:t>
            </a:r>
            <a:r>
              <a:rPr lang="en-US" altLang="zh-TW" sz="2000" dirty="0"/>
              <a:t>1</a:t>
            </a:r>
            <a:r>
              <a:rPr lang="zh-TW" altLang="en-US" sz="2000" dirty="0"/>
              <a:t>造型：心</a:t>
            </a:r>
            <a:endParaRPr lang="en-US" altLang="zh-TW" sz="2000" dirty="0"/>
          </a:p>
          <a:p>
            <a:r>
              <a:rPr lang="zh-TW" altLang="en-US" sz="2000" dirty="0"/>
              <a:t>做法：</a:t>
            </a:r>
            <a:r>
              <a:rPr lang="en-US" altLang="zh-TW" sz="2000" dirty="0"/>
              <a:t>1.</a:t>
            </a:r>
            <a:r>
              <a:rPr lang="zh-TW" altLang="en-US" sz="2000" dirty="0"/>
              <a:t>先縮小，再放大，重複</a:t>
            </a:r>
            <a:r>
              <a:rPr lang="en-US" altLang="zh-TW" sz="2000" dirty="0"/>
              <a:t>3(</a:t>
            </a:r>
            <a:r>
              <a:rPr lang="zh-TW" altLang="en-US" sz="2000" dirty="0"/>
              <a:t>多</a:t>
            </a:r>
            <a:r>
              <a:rPr lang="en-US" altLang="zh-TW" sz="2000" dirty="0"/>
              <a:t>)</a:t>
            </a:r>
            <a:r>
              <a:rPr lang="zh-TW" altLang="en-US" sz="2000" dirty="0"/>
              <a:t>次。</a:t>
            </a:r>
            <a:endParaRPr lang="en-US" altLang="zh-TW" sz="2000" dirty="0"/>
          </a:p>
          <a:p>
            <a:r>
              <a:rPr lang="zh-TW" altLang="en-US" sz="2000" dirty="0"/>
              <a:t>角色</a:t>
            </a:r>
            <a:r>
              <a:rPr lang="en-US" altLang="zh-TW" sz="2000" dirty="0"/>
              <a:t>1</a:t>
            </a:r>
            <a:r>
              <a:rPr lang="zh-TW" altLang="en-US" sz="2000" dirty="0"/>
              <a:t>事件：當</a:t>
            </a:r>
            <a:r>
              <a:rPr lang="en-US" altLang="zh-TW" sz="2000" dirty="0"/>
              <a:t>0</a:t>
            </a:r>
            <a:r>
              <a:rPr lang="zh-TW" altLang="en-US" sz="2000" dirty="0"/>
              <a:t>鍵被按下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尺寸設為</a:t>
            </a:r>
            <a:r>
              <a:rPr lang="en-US" altLang="zh-TW" sz="2000" dirty="0"/>
              <a:t>100%</a:t>
            </a:r>
            <a:r>
              <a:rPr lang="zh-TW" altLang="en-US" sz="2000" dirty="0"/>
              <a:t>，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先縮小</a:t>
            </a:r>
            <a:r>
              <a:rPr lang="en-US" altLang="zh-TW" sz="2000" dirty="0"/>
              <a:t>【</a:t>
            </a:r>
            <a:r>
              <a:rPr lang="zh-TW" altLang="en-US" sz="2000" dirty="0"/>
              <a:t>尺寸改變</a:t>
            </a:r>
            <a:r>
              <a:rPr lang="en-US" altLang="zh-TW" sz="2000" dirty="0">
                <a:solidFill>
                  <a:srgbClr val="00B050"/>
                </a:solidFill>
              </a:rPr>
              <a:t>-3</a:t>
            </a:r>
            <a:r>
              <a:rPr lang="zh-TW" altLang="en-US" sz="2000" dirty="0"/>
              <a:t>，重複</a:t>
            </a:r>
            <a:r>
              <a:rPr lang="en-US" altLang="zh-TW" sz="2000" dirty="0">
                <a:solidFill>
                  <a:srgbClr val="FF0000"/>
                </a:solidFill>
              </a:rPr>
              <a:t>20</a:t>
            </a:r>
            <a:r>
              <a:rPr lang="zh-TW" altLang="en-US" sz="2000" dirty="0"/>
              <a:t>次</a:t>
            </a:r>
            <a:r>
              <a:rPr lang="en-US" altLang="zh-TW" sz="2000" dirty="0"/>
              <a:t>】</a:t>
            </a:r>
            <a:r>
              <a:rPr lang="zh-TW" altLang="en-US" sz="2000" dirty="0"/>
              <a:t>，</a:t>
            </a:r>
            <a:r>
              <a:rPr lang="en-US" altLang="zh-TW" sz="2000" dirty="0"/>
              <a:t> </a:t>
            </a:r>
            <a:r>
              <a:rPr lang="zh-TW" altLang="en-US" sz="2000" dirty="0"/>
              <a:t>再放大</a:t>
            </a:r>
            <a:r>
              <a:rPr lang="en-US" altLang="zh-TW" sz="2000" dirty="0"/>
              <a:t>【</a:t>
            </a:r>
            <a:r>
              <a:rPr lang="zh-TW" altLang="en-US" sz="2000" dirty="0"/>
              <a:t>尺寸改變</a:t>
            </a:r>
            <a:r>
              <a:rPr lang="en-US" altLang="zh-TW" sz="2000" dirty="0">
                <a:solidFill>
                  <a:srgbClr val="00B050"/>
                </a:solidFill>
              </a:rPr>
              <a:t>3</a:t>
            </a:r>
            <a:r>
              <a:rPr lang="zh-TW" altLang="en-US" sz="2000" dirty="0"/>
              <a:t>，重複</a:t>
            </a:r>
            <a:r>
              <a:rPr lang="en-US" altLang="zh-TW" sz="2000" dirty="0">
                <a:solidFill>
                  <a:srgbClr val="FF0000"/>
                </a:solidFill>
              </a:rPr>
              <a:t>20</a:t>
            </a:r>
            <a:r>
              <a:rPr lang="zh-TW" altLang="en-US" sz="2000" dirty="0"/>
              <a:t>次</a:t>
            </a:r>
            <a:r>
              <a:rPr lang="en-US" altLang="zh-TW" sz="2000" dirty="0"/>
              <a:t>】</a:t>
            </a:r>
            <a:r>
              <a:rPr lang="zh-TW" altLang="en-US" sz="2000" dirty="0"/>
              <a:t>，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縮小、放大重複</a:t>
            </a:r>
            <a:r>
              <a:rPr lang="en-US" altLang="zh-TW" sz="2000" dirty="0"/>
              <a:t>5</a:t>
            </a:r>
            <a:r>
              <a:rPr lang="zh-TW" altLang="en-US" sz="2000" dirty="0"/>
              <a:t>次</a:t>
            </a:r>
            <a:endParaRPr lang="en-US" altLang="zh-TW" sz="2000" dirty="0"/>
          </a:p>
          <a:p>
            <a:r>
              <a:rPr lang="zh-TW" altLang="en-US" sz="2000" dirty="0"/>
              <a:t>角色</a:t>
            </a:r>
            <a:r>
              <a:rPr lang="en-US" altLang="zh-TW" sz="2000" dirty="0"/>
              <a:t>1</a:t>
            </a:r>
            <a:r>
              <a:rPr lang="zh-TW" altLang="en-US" sz="2000" dirty="0"/>
              <a:t>事件：當</a:t>
            </a:r>
            <a:r>
              <a:rPr lang="en-US" altLang="zh-TW" sz="2000" dirty="0"/>
              <a:t>1</a:t>
            </a:r>
            <a:r>
              <a:rPr lang="zh-TW" altLang="en-US" sz="2000" dirty="0"/>
              <a:t>鍵被按下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尺寸設為</a:t>
            </a:r>
            <a:r>
              <a:rPr lang="en-US" altLang="zh-TW" sz="2000" dirty="0"/>
              <a:t>100%</a:t>
            </a:r>
            <a:r>
              <a:rPr lang="zh-TW" altLang="en-US" sz="2000" dirty="0"/>
              <a:t>，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先縮小</a:t>
            </a:r>
            <a:r>
              <a:rPr lang="en-US" altLang="zh-TW" sz="2000" dirty="0"/>
              <a:t>【</a:t>
            </a:r>
            <a:r>
              <a:rPr lang="zh-TW" altLang="en-US" sz="2000" dirty="0"/>
              <a:t>尺寸改變</a:t>
            </a:r>
            <a:r>
              <a:rPr lang="en-US" altLang="zh-TW" sz="2000" dirty="0">
                <a:solidFill>
                  <a:srgbClr val="00B050"/>
                </a:solidFill>
              </a:rPr>
              <a:t>-6</a:t>
            </a:r>
            <a:r>
              <a:rPr lang="zh-TW" altLang="en-US" sz="2000" dirty="0"/>
              <a:t>，重複</a:t>
            </a:r>
            <a:r>
              <a:rPr lang="en-US" altLang="zh-TW" sz="2000" dirty="0">
                <a:solidFill>
                  <a:srgbClr val="FF0000"/>
                </a:solidFill>
              </a:rPr>
              <a:t>10</a:t>
            </a:r>
            <a:r>
              <a:rPr lang="zh-TW" altLang="en-US" sz="2000" dirty="0"/>
              <a:t>次</a:t>
            </a:r>
            <a:r>
              <a:rPr lang="en-US" altLang="zh-TW" sz="2000" dirty="0"/>
              <a:t>】</a:t>
            </a:r>
            <a:r>
              <a:rPr lang="zh-TW" altLang="en-US" sz="2000" dirty="0"/>
              <a:t>，</a:t>
            </a:r>
            <a:r>
              <a:rPr lang="en-US" altLang="zh-TW" sz="2000" dirty="0"/>
              <a:t> </a:t>
            </a:r>
            <a:r>
              <a:rPr lang="zh-TW" altLang="en-US" sz="2000" dirty="0"/>
              <a:t>再放大</a:t>
            </a:r>
            <a:r>
              <a:rPr lang="en-US" altLang="zh-TW" sz="2000" dirty="0"/>
              <a:t>【</a:t>
            </a:r>
            <a:r>
              <a:rPr lang="zh-TW" altLang="en-US" sz="2000" dirty="0"/>
              <a:t>尺寸改變</a:t>
            </a:r>
            <a:r>
              <a:rPr lang="en-US" altLang="zh-TW" sz="2000" dirty="0">
                <a:solidFill>
                  <a:srgbClr val="00B050"/>
                </a:solidFill>
              </a:rPr>
              <a:t>6</a:t>
            </a:r>
            <a:r>
              <a:rPr lang="zh-TW" altLang="en-US" sz="2000" dirty="0"/>
              <a:t>，重複</a:t>
            </a:r>
            <a:r>
              <a:rPr lang="en-US" altLang="zh-TW" sz="2000" dirty="0">
                <a:solidFill>
                  <a:srgbClr val="FF0000"/>
                </a:solidFill>
              </a:rPr>
              <a:t>10</a:t>
            </a:r>
            <a:r>
              <a:rPr lang="zh-TW" altLang="en-US" sz="2000" dirty="0"/>
              <a:t>次</a:t>
            </a:r>
            <a:r>
              <a:rPr lang="en-US" altLang="zh-TW" sz="2000" dirty="0"/>
              <a:t>】</a:t>
            </a:r>
            <a:r>
              <a:rPr lang="zh-TW" altLang="en-US" sz="2000" dirty="0"/>
              <a:t>，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/>
              <a:t>縮小、放大重複</a:t>
            </a:r>
            <a:r>
              <a:rPr lang="en-US" altLang="zh-TW" sz="2000" dirty="0"/>
              <a:t>5</a:t>
            </a:r>
            <a:r>
              <a:rPr lang="zh-TW" altLang="en-US" sz="2000" dirty="0"/>
              <a:t>次</a:t>
            </a:r>
            <a:endParaRPr lang="en-US" altLang="zh-TW" sz="2000" dirty="0"/>
          </a:p>
          <a:p>
            <a:r>
              <a:rPr lang="zh-TW" altLang="en-US" sz="2000" dirty="0"/>
              <a:t>重複次數越多，心跳越慢，重複次數越少，心跳越快。</a:t>
            </a:r>
            <a:endParaRPr lang="en-US" altLang="zh-TW" sz="2000" dirty="0"/>
          </a:p>
          <a:p>
            <a:r>
              <a:rPr lang="zh-TW" altLang="en-US" sz="2000" dirty="0"/>
              <a:t>縮小與放大比例要相同，</a:t>
            </a:r>
            <a:r>
              <a:rPr lang="en-US" altLang="zh-TW" sz="2000" dirty="0"/>
              <a:t>-3x20</a:t>
            </a:r>
            <a:r>
              <a:rPr lang="zh-TW" altLang="en-US" sz="2000" dirty="0"/>
              <a:t>與</a:t>
            </a:r>
            <a:r>
              <a:rPr lang="en-US" altLang="zh-TW" sz="2000" dirty="0"/>
              <a:t>3x20</a:t>
            </a:r>
            <a:r>
              <a:rPr lang="zh-TW" altLang="en-US" sz="2000" dirty="0"/>
              <a:t>，</a:t>
            </a:r>
            <a:r>
              <a:rPr lang="en-US" altLang="zh-TW" sz="2000" dirty="0"/>
              <a:t> -6x10</a:t>
            </a:r>
            <a:r>
              <a:rPr lang="zh-TW" altLang="en-US" sz="2000" dirty="0"/>
              <a:t>與</a:t>
            </a:r>
            <a:r>
              <a:rPr lang="en-US" altLang="zh-TW" sz="2000" dirty="0"/>
              <a:t>6x10</a:t>
            </a:r>
          </a:p>
          <a:p>
            <a:r>
              <a:rPr lang="zh-TW" altLang="en-US" sz="2000" dirty="0"/>
              <a:t>請再試試重複</a:t>
            </a:r>
            <a:r>
              <a:rPr lang="en-US" altLang="zh-TW" sz="2000" dirty="0"/>
              <a:t>60</a:t>
            </a:r>
            <a:r>
              <a:rPr lang="zh-TW" altLang="en-US" sz="2000" dirty="0"/>
              <a:t>、</a:t>
            </a:r>
            <a:r>
              <a:rPr lang="en-US" altLang="zh-TW" sz="2000" dirty="0"/>
              <a:t>30</a:t>
            </a:r>
            <a:r>
              <a:rPr lang="zh-TW" altLang="en-US" sz="2000" dirty="0"/>
              <a:t>、</a:t>
            </a:r>
            <a:r>
              <a:rPr lang="en-US" altLang="zh-TW" sz="2000" dirty="0"/>
              <a:t>5</a:t>
            </a:r>
            <a:r>
              <a:rPr lang="zh-TW" altLang="en-US" sz="2000" dirty="0"/>
              <a:t>、</a:t>
            </a:r>
            <a:r>
              <a:rPr lang="en-US" altLang="zh-TW" sz="2000" dirty="0"/>
              <a:t>3</a:t>
            </a:r>
            <a:r>
              <a:rPr lang="zh-TW" altLang="en-US" sz="2000" dirty="0"/>
              <a:t>、</a:t>
            </a:r>
            <a:r>
              <a:rPr lang="en-US" altLang="zh-TW" sz="2000" dirty="0"/>
              <a:t>2</a:t>
            </a:r>
            <a:r>
              <a:rPr lang="zh-TW" altLang="en-US" sz="2000" dirty="0"/>
              <a:t>、</a:t>
            </a:r>
            <a:r>
              <a:rPr lang="en-US" altLang="zh-TW" sz="2000" dirty="0"/>
              <a:t>1</a:t>
            </a:r>
            <a:r>
              <a:rPr lang="zh-TW" altLang="en-US" sz="2000" dirty="0"/>
              <a:t>次，或串接。</a:t>
            </a:r>
            <a:endParaRPr lang="en-US" altLang="zh-TW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4953" y="211352"/>
            <a:ext cx="2104762" cy="34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5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178F92-D89D-4E02-B941-4DB5B6224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作業</a:t>
            </a:r>
            <a:r>
              <a:rPr lang="en-US" altLang="zh-TW" dirty="0"/>
              <a:t>6-</a:t>
            </a:r>
            <a:r>
              <a:rPr lang="zh-TW" altLang="en-US" dirty="0"/>
              <a:t>超級飛貓跳跳跳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請參考書籍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6506FD-FC9B-40AB-B33E-6862EBF54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012266" cy="3880773"/>
          </a:xfrm>
        </p:spPr>
        <p:txBody>
          <a:bodyPr>
            <a:normAutofit/>
          </a:bodyPr>
          <a:lstStyle/>
          <a:p>
            <a:r>
              <a:rPr lang="en-US" altLang="zh-TW" sz="2400" dirty="0"/>
              <a:t>1 </a:t>
            </a:r>
            <a:r>
              <a:rPr lang="zh-TW" altLang="en-US" sz="2400" dirty="0"/>
              <a:t>新增舞台背景</a:t>
            </a:r>
          </a:p>
          <a:p>
            <a:r>
              <a:rPr lang="en-US" altLang="zh-TW" sz="2400" dirty="0"/>
              <a:t>2 </a:t>
            </a:r>
            <a:r>
              <a:rPr lang="zh-TW" altLang="en-US" sz="2400" dirty="0"/>
              <a:t>背景或造型繪畫 </a:t>
            </a:r>
          </a:p>
          <a:p>
            <a:r>
              <a:rPr lang="en-US" altLang="zh-TW" sz="2400" dirty="0"/>
              <a:t>3 </a:t>
            </a:r>
            <a:r>
              <a:rPr lang="zh-TW" altLang="en-US" sz="2400" dirty="0"/>
              <a:t>畫新的角色造型</a:t>
            </a:r>
          </a:p>
          <a:p>
            <a:r>
              <a:rPr lang="en-US" altLang="zh-TW" sz="2400" dirty="0"/>
              <a:t>4 </a:t>
            </a:r>
            <a:r>
              <a:rPr lang="zh-TW" altLang="en-US" sz="2400" dirty="0"/>
              <a:t>舞台座標</a:t>
            </a:r>
          </a:p>
          <a:p>
            <a:r>
              <a:rPr lang="en-US" altLang="zh-TW" sz="2400" dirty="0"/>
              <a:t>5 </a:t>
            </a:r>
            <a:r>
              <a:rPr lang="zh-TW" altLang="en-US" sz="2400" dirty="0"/>
              <a:t>鍵盤控制角色移動與跳起來 </a:t>
            </a:r>
          </a:p>
          <a:p>
            <a:r>
              <a:rPr lang="en-US" altLang="zh-TW" sz="2400" dirty="0"/>
              <a:t>6 </a:t>
            </a:r>
            <a:r>
              <a:rPr lang="zh-TW" altLang="en-US" sz="2400" dirty="0"/>
              <a:t>如果碰到角色</a:t>
            </a:r>
            <a:endParaRPr lang="en-US" altLang="zh-TW" sz="24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7D4BB92-070C-4F05-85A2-A0D0AB5EDA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9" b="1036"/>
          <a:stretch/>
        </p:blipFill>
        <p:spPr>
          <a:xfrm>
            <a:off x="6254954" y="1761067"/>
            <a:ext cx="3019048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05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739BB7-0380-4B0C-A3F0-71BE71F55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4783666" cy="838200"/>
          </a:xfrm>
        </p:spPr>
        <p:txBody>
          <a:bodyPr/>
          <a:lstStyle/>
          <a:p>
            <a:r>
              <a:rPr lang="zh-TW" altLang="en-US" dirty="0"/>
              <a:t>新增變數：生命值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0E5A248-F968-4026-8045-5A241A786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54360"/>
            <a:ext cx="5875866" cy="2907107"/>
          </a:xfrm>
        </p:spPr>
        <p:txBody>
          <a:bodyPr/>
          <a:lstStyle/>
          <a:p>
            <a:r>
              <a:rPr lang="zh-TW" altLang="en-US" sz="2400" dirty="0"/>
              <a:t>增加</a:t>
            </a:r>
            <a:r>
              <a:rPr lang="en-US" altLang="zh-TW" sz="2400" dirty="0"/>
              <a:t>1</a:t>
            </a:r>
            <a:r>
              <a:rPr lang="zh-TW" altLang="en-US" sz="2400" dirty="0"/>
              <a:t>個變數，名稱：生命值</a:t>
            </a:r>
            <a:r>
              <a:rPr lang="en-US" altLang="zh-TW" sz="2400" dirty="0"/>
              <a:t>(</a:t>
            </a:r>
            <a:r>
              <a:rPr lang="zh-TW" altLang="en-US" sz="2400" dirty="0"/>
              <a:t>自訂</a:t>
            </a:r>
            <a:r>
              <a:rPr lang="en-US" altLang="zh-TW" sz="2400" dirty="0"/>
              <a:t>)</a:t>
            </a:r>
          </a:p>
          <a:p>
            <a:r>
              <a:rPr lang="zh-TW" altLang="en-US" sz="2400" dirty="0"/>
              <a:t>可以更改預設的變數名稱</a:t>
            </a:r>
            <a:r>
              <a:rPr lang="en-US" altLang="zh-TW" sz="2400" dirty="0"/>
              <a:t>my variable</a:t>
            </a:r>
          </a:p>
          <a:p>
            <a:r>
              <a:rPr lang="zh-TW" altLang="en-US" sz="2400" dirty="0"/>
              <a:t>規則：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/>
              <a:t>開始將</a:t>
            </a:r>
            <a:r>
              <a:rPr lang="en-US" altLang="zh-TW" sz="2400" dirty="0"/>
              <a:t>”</a:t>
            </a:r>
            <a:r>
              <a:rPr lang="zh-TW" altLang="en-US" sz="2400" dirty="0"/>
              <a:t>生命值</a:t>
            </a:r>
            <a:r>
              <a:rPr lang="en-US" altLang="zh-TW" sz="2400" dirty="0"/>
              <a:t>”</a:t>
            </a:r>
            <a:r>
              <a:rPr lang="zh-TW" altLang="en-US" sz="2400" b="1" dirty="0">
                <a:solidFill>
                  <a:srgbClr val="FF0000"/>
                </a:solidFill>
              </a:rPr>
              <a:t>設為</a:t>
            </a:r>
            <a:r>
              <a:rPr lang="zh-TW" altLang="en-US" sz="2400" dirty="0"/>
              <a:t>：</a:t>
            </a:r>
            <a:r>
              <a:rPr lang="en-US" altLang="zh-TW" sz="2400" dirty="0"/>
              <a:t>3</a:t>
            </a:r>
            <a:br>
              <a:rPr lang="en-US" altLang="zh-TW" sz="2400" dirty="0"/>
            </a:br>
            <a:r>
              <a:rPr lang="zh-TW" altLang="en-US" sz="2400" dirty="0"/>
              <a:t>主角碰到飛龍</a:t>
            </a:r>
            <a:r>
              <a:rPr lang="en-US" altLang="zh-TW" sz="2400" dirty="0"/>
              <a:t>”</a:t>
            </a:r>
            <a:r>
              <a:rPr lang="zh-TW" altLang="en-US" sz="2400" dirty="0"/>
              <a:t>生命值</a:t>
            </a:r>
            <a:r>
              <a:rPr lang="en-US" altLang="zh-TW" sz="2400" dirty="0"/>
              <a:t>”</a:t>
            </a:r>
            <a:r>
              <a:rPr lang="zh-TW" altLang="en-US" sz="2400" b="1" dirty="0">
                <a:solidFill>
                  <a:srgbClr val="00B050"/>
                </a:solidFill>
              </a:rPr>
              <a:t>改變</a:t>
            </a:r>
            <a:r>
              <a:rPr lang="zh-TW" altLang="en-US" sz="2400" dirty="0"/>
              <a:t>：</a:t>
            </a:r>
            <a:r>
              <a:rPr lang="en-US" altLang="zh-TW" sz="2400" dirty="0"/>
              <a:t>-1</a:t>
            </a:r>
            <a:br>
              <a:rPr lang="en-US" altLang="zh-TW" sz="2400" dirty="0"/>
            </a:br>
            <a:r>
              <a:rPr lang="zh-TW" altLang="en-US" sz="2400" dirty="0"/>
              <a:t>如果生命值小於</a:t>
            </a:r>
            <a:r>
              <a:rPr lang="en-US" altLang="zh-TW" sz="2400" dirty="0"/>
              <a:t>1(</a:t>
            </a:r>
            <a:r>
              <a:rPr lang="zh-TW" altLang="en-US" sz="2400" dirty="0"/>
              <a:t>等於</a:t>
            </a:r>
            <a:r>
              <a:rPr lang="en-US" altLang="zh-TW" sz="2400" dirty="0"/>
              <a:t>0)</a:t>
            </a:r>
            <a:r>
              <a:rPr lang="zh-TW" altLang="en-US" sz="2400" dirty="0"/>
              <a:t>，結束程式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3AA737E-BB20-4E71-A07C-114C7DC280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32"/>
          <a:stretch/>
        </p:blipFill>
        <p:spPr>
          <a:xfrm>
            <a:off x="7476066" y="1210734"/>
            <a:ext cx="3843866" cy="5029200"/>
          </a:xfrm>
          <a:prstGeom prst="rect">
            <a:avLst/>
          </a:prstGeom>
        </p:spPr>
      </p:pic>
      <p:sp>
        <p:nvSpPr>
          <p:cNvPr id="5" name="橢圓 4">
            <a:extLst>
              <a:ext uri="{FF2B5EF4-FFF2-40B4-BE49-F238E27FC236}">
                <a16:creationId xmlns:a16="http://schemas.microsoft.com/office/drawing/2014/main" id="{A9051AB6-450D-4709-AE4D-71BFFD906160}"/>
              </a:ext>
            </a:extLst>
          </p:cNvPr>
          <p:cNvSpPr/>
          <p:nvPr/>
        </p:nvSpPr>
        <p:spPr>
          <a:xfrm>
            <a:off x="7365999" y="5198534"/>
            <a:ext cx="719667" cy="60113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A6141E51-1965-4099-B3A0-E770253D6160}"/>
              </a:ext>
            </a:extLst>
          </p:cNvPr>
          <p:cNvSpPr/>
          <p:nvPr/>
        </p:nvSpPr>
        <p:spPr>
          <a:xfrm>
            <a:off x="8212666" y="2595034"/>
            <a:ext cx="948267" cy="60113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04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563533" cy="719667"/>
          </a:xfrm>
        </p:spPr>
        <p:txBody>
          <a:bodyPr/>
          <a:lstStyle/>
          <a:p>
            <a:r>
              <a:rPr lang="zh-TW" altLang="en-US" dirty="0" smtClean="0"/>
              <a:t>靈活的小貓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8584" y="609601"/>
            <a:ext cx="6236632" cy="6248400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7679267" y="609601"/>
            <a:ext cx="2887133" cy="6248400"/>
          </a:xfrm>
          <a:prstGeom prst="roundRect">
            <a:avLst>
              <a:gd name="adj" fmla="val 874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00E5A248-F968-4026-8045-5A241A786D7E}"/>
              </a:ext>
            </a:extLst>
          </p:cNvPr>
          <p:cNvSpPr txBox="1">
            <a:spLocks/>
          </p:cNvSpPr>
          <p:nvPr/>
        </p:nvSpPr>
        <p:spPr>
          <a:xfrm>
            <a:off x="677334" y="2054360"/>
            <a:ext cx="3521250" cy="2907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400" dirty="0" smtClean="0"/>
              <a:t>方向控制擇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使用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986739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879</TotalTime>
  <Words>127</Words>
  <Application>Microsoft Office PowerPoint</Application>
  <PresentationFormat>寬螢幕</PresentationFormat>
  <Paragraphs>30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Trebuchet MS</vt:lpstr>
      <vt:lpstr>Wingdings 3</vt:lpstr>
      <vt:lpstr>多面向</vt:lpstr>
      <vt:lpstr>108創造力資優</vt:lpstr>
      <vt:lpstr>上課之前</vt:lpstr>
      <vt:lpstr>作業5-心跳</vt:lpstr>
      <vt:lpstr>作業6-超級飛貓跳跳跳 請參考書籍</vt:lpstr>
      <vt:lpstr>新增變數：生命值</vt:lpstr>
      <vt:lpstr>靈活的小貓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科丁計畫</dc:title>
  <dc:creator>htaes2016</dc:creator>
  <cp:lastModifiedBy>5a88</cp:lastModifiedBy>
  <cp:revision>125</cp:revision>
  <dcterms:created xsi:type="dcterms:W3CDTF">2018-04-08T15:47:15Z</dcterms:created>
  <dcterms:modified xsi:type="dcterms:W3CDTF">2019-07-04T01:16:37Z</dcterms:modified>
</cp:coreProperties>
</file>