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2CF1003-8B07-46D5-A922-69A21C01771A}">
          <p14:sldIdLst>
            <p14:sldId id="256"/>
            <p14:sldId id="263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創造力資優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2019-0704</a:t>
            </a:r>
          </a:p>
          <a:p>
            <a:r>
              <a:rPr lang="zh-TW" altLang="en-US" dirty="0"/>
              <a:t>趙和修</a:t>
            </a:r>
          </a:p>
        </p:txBody>
      </p:sp>
    </p:spTree>
    <p:extLst>
      <p:ext uri="{BB962C8B-B14F-4D97-AF65-F5344CB8AC3E}">
        <p14:creationId xmlns:p14="http://schemas.microsoft.com/office/powerpoint/2010/main" val="284013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405"/>
          </a:xfrm>
        </p:spPr>
        <p:txBody>
          <a:bodyPr/>
          <a:lstStyle/>
          <a:p>
            <a:r>
              <a:rPr lang="zh-TW" altLang="en-US" dirty="0"/>
              <a:t>上課之前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07134"/>
            <a:ext cx="7325763" cy="44761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作業檢討：</a:t>
            </a:r>
            <a:br>
              <a:rPr lang="en-US" altLang="zh-TW" sz="2400" dirty="0"/>
            </a:br>
            <a:r>
              <a:rPr lang="zh-TW" altLang="en-US" sz="2400" dirty="0"/>
              <a:t>專案名稱建議為：</a:t>
            </a:r>
            <a:r>
              <a:rPr lang="en-US" altLang="zh-TW" sz="2400" dirty="0"/>
              <a:t>03</a:t>
            </a:r>
            <a:r>
              <a:rPr lang="zh-TW" altLang="en-US" sz="2400" dirty="0"/>
              <a:t>你的名字</a:t>
            </a:r>
            <a:br>
              <a:rPr lang="en-US" altLang="zh-TW" sz="2400" dirty="0"/>
            </a:br>
            <a:r>
              <a:rPr lang="en-US" altLang="zh-TW" sz="2400" dirty="0"/>
              <a:t>03</a:t>
            </a:r>
            <a:r>
              <a:rPr lang="zh-TW" altLang="en-US" sz="2400" dirty="0"/>
              <a:t>是第幾個作業</a:t>
            </a:r>
            <a:endParaRPr lang="en-US" altLang="zh-TW" sz="2400" dirty="0"/>
          </a:p>
          <a:p>
            <a:r>
              <a:rPr lang="zh-TW" altLang="en-US" sz="2400" dirty="0"/>
              <a:t>老師講課你聊天，問題不要問老師。</a:t>
            </a:r>
            <a:endParaRPr lang="en-US" altLang="zh-TW" sz="2400" dirty="0"/>
          </a:p>
          <a:p>
            <a:r>
              <a:rPr lang="zh-TW" altLang="en-US" sz="2400" dirty="0"/>
              <a:t>程式練習時看影片、玩遊戲，作業做不出來，</a:t>
            </a:r>
            <a:br>
              <a:rPr lang="en-US" altLang="zh-TW" sz="2400" dirty="0"/>
            </a:br>
            <a:r>
              <a:rPr lang="zh-TW" altLang="en-US" sz="2400" dirty="0"/>
              <a:t>不要問老師。</a:t>
            </a:r>
            <a:endParaRPr lang="en-US" altLang="zh-TW" sz="2400" dirty="0"/>
          </a:p>
          <a:p>
            <a:r>
              <a:rPr lang="zh-TW" altLang="en-US" sz="2400" dirty="0"/>
              <a:t>如果平時按照老師的作業一步一步來，有問題老師一定幫你解決。如果你平時摸魚打混，程式基礎沒學好，後面外部感應器教學聽不懂自己想辦法。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725" y="1351005"/>
            <a:ext cx="2857500" cy="2581275"/>
          </a:xfrm>
          <a:prstGeom prst="rect">
            <a:avLst/>
          </a:prstGeom>
        </p:spPr>
      </p:pic>
      <p:cxnSp>
        <p:nvCxnSpPr>
          <p:cNvPr id="6" name="直線單箭頭接點 5"/>
          <p:cNvCxnSpPr>
            <a:cxnSpLocks/>
          </p:cNvCxnSpPr>
          <p:nvPr/>
        </p:nvCxnSpPr>
        <p:spPr>
          <a:xfrm>
            <a:off x="5427677" y="2181138"/>
            <a:ext cx="3649211" cy="620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6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2AD75-7943-4F78-A013-E1167FA6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464546"/>
            <a:ext cx="8596668" cy="665527"/>
          </a:xfrm>
        </p:spPr>
        <p:txBody>
          <a:bodyPr/>
          <a:lstStyle/>
          <a:p>
            <a:r>
              <a:rPr lang="zh-TW" altLang="en-US" dirty="0"/>
              <a:t>音效與音樂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AE08B9F-5E22-401D-9837-A67EEEA7A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50" y="1141258"/>
            <a:ext cx="2239861" cy="57783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8C4B02-A741-4959-98CC-DBC8A0E7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92" y="1397130"/>
            <a:ext cx="5452757" cy="40637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77485A0-8099-41DE-8D44-C0D7CFE71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5"/>
          <a:stretch/>
        </p:blipFill>
        <p:spPr>
          <a:xfrm>
            <a:off x="9091618" y="939567"/>
            <a:ext cx="2706905" cy="5918433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400DE40-B277-45D2-A476-7D104894FBBF}"/>
              </a:ext>
            </a:extLst>
          </p:cNvPr>
          <p:cNvCxnSpPr/>
          <p:nvPr/>
        </p:nvCxnSpPr>
        <p:spPr>
          <a:xfrm flipV="1">
            <a:off x="906011" y="3171039"/>
            <a:ext cx="2583809" cy="3338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40A1ED5-C41E-4257-889E-9A53D484AD42}"/>
              </a:ext>
            </a:extLst>
          </p:cNvPr>
          <p:cNvSpPr/>
          <p:nvPr/>
        </p:nvSpPr>
        <p:spPr>
          <a:xfrm>
            <a:off x="494950" y="2340528"/>
            <a:ext cx="494951" cy="4207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8E23A9D-AEAA-457E-BE7E-3134A25820AB}"/>
              </a:ext>
            </a:extLst>
          </p:cNvPr>
          <p:cNvSpPr/>
          <p:nvPr/>
        </p:nvSpPr>
        <p:spPr>
          <a:xfrm>
            <a:off x="989901" y="1606698"/>
            <a:ext cx="1744910" cy="4110044"/>
          </a:xfrm>
          <a:prstGeom prst="roundRect">
            <a:avLst>
              <a:gd name="adj" fmla="val 75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A7DEAEA-B126-4E25-8F23-4C24F13F57AE}"/>
              </a:ext>
            </a:extLst>
          </p:cNvPr>
          <p:cNvSpPr/>
          <p:nvPr/>
        </p:nvSpPr>
        <p:spPr>
          <a:xfrm>
            <a:off x="9091618" y="5177405"/>
            <a:ext cx="494951" cy="4207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6CDBF8E-3EBD-4AA3-8F0E-530C9D6FC8C4}"/>
              </a:ext>
            </a:extLst>
          </p:cNvPr>
          <p:cNvSpPr/>
          <p:nvPr/>
        </p:nvSpPr>
        <p:spPr>
          <a:xfrm>
            <a:off x="9586569" y="1259805"/>
            <a:ext cx="2211954" cy="3647755"/>
          </a:xfrm>
          <a:prstGeom prst="roundRect">
            <a:avLst>
              <a:gd name="adj" fmla="val 870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C396DB3-6052-475A-9C24-10886F526191}"/>
              </a:ext>
            </a:extLst>
          </p:cNvPr>
          <p:cNvSpPr/>
          <p:nvPr/>
        </p:nvSpPr>
        <p:spPr>
          <a:xfrm>
            <a:off x="3145873" y="2625754"/>
            <a:ext cx="931178" cy="738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774ED7A-0887-4389-A878-74F6C49FAE15}"/>
              </a:ext>
            </a:extLst>
          </p:cNvPr>
          <p:cNvCxnSpPr>
            <a:cxnSpLocks/>
          </p:cNvCxnSpPr>
          <p:nvPr/>
        </p:nvCxnSpPr>
        <p:spPr>
          <a:xfrm>
            <a:off x="8581849" y="3171039"/>
            <a:ext cx="5097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9E139-2F86-4A11-9F41-02BDCB7E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編輯音效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083953-4C72-449E-B030-E316DDB6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3527235" cy="3880773"/>
          </a:xfrm>
        </p:spPr>
        <p:txBody>
          <a:bodyPr/>
          <a:lstStyle/>
          <a:p>
            <a:r>
              <a:rPr lang="zh-TW" altLang="en-US" sz="2800" dirty="0"/>
              <a:t>音高與音量</a:t>
            </a:r>
            <a:endParaRPr lang="en-US" altLang="zh-TW" sz="2800" dirty="0"/>
          </a:p>
          <a:p>
            <a:r>
              <a:rPr lang="zh-TW" altLang="en-US" sz="2800" dirty="0"/>
              <a:t>新增音效</a:t>
            </a:r>
            <a:endParaRPr lang="en-US" altLang="zh-TW" sz="2800" dirty="0"/>
          </a:p>
          <a:p>
            <a:r>
              <a:rPr lang="zh-TW" altLang="en-US" sz="2800" dirty="0"/>
              <a:t>音效裁剪</a:t>
            </a:r>
            <a:endParaRPr lang="en-US" altLang="zh-TW" sz="2800" dirty="0"/>
          </a:p>
          <a:p>
            <a:r>
              <a:rPr lang="zh-TW" altLang="en-US" sz="2800" dirty="0"/>
              <a:t>播放特效</a:t>
            </a:r>
            <a:endParaRPr lang="en-US" altLang="zh-TW" sz="28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DDB687-B292-439A-A21D-37F77AD6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69" y="1412421"/>
            <a:ext cx="7310097" cy="403315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303718-EBE0-469A-BF82-54B507F4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71" y="4526015"/>
            <a:ext cx="1500842" cy="19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5979E1-71DE-45C5-A487-2788A75E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7" y="555658"/>
            <a:ext cx="4641286" cy="741028"/>
          </a:xfrm>
        </p:spPr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7</a:t>
            </a:r>
            <a:r>
              <a:rPr lang="zh-TW" altLang="en-US" dirty="0"/>
              <a:t>：簡易電子琴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E76289C-48E7-401C-9D1C-CE26CD3C6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6" y="4395282"/>
            <a:ext cx="8596312" cy="22127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F14955-E991-4297-AA22-BFE62673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84" y="1814312"/>
            <a:ext cx="2057400" cy="22479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416D46-C2EA-4E60-9BF1-E693BB50D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30" y="1871462"/>
            <a:ext cx="1990725" cy="21907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5BD410B-891B-4C16-9856-A24CBC661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601" y="1849180"/>
            <a:ext cx="1981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8F822-83C0-48DF-ADA5-4C9A7EE1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901345" cy="757806"/>
          </a:xfrm>
        </p:spPr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8</a:t>
            </a:r>
            <a:r>
              <a:rPr lang="zh-TW" altLang="en-US" dirty="0"/>
              <a:t>：播放音樂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3621DA5-C492-4AAA-B936-49BFC707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87" y="2858678"/>
            <a:ext cx="5952765" cy="3928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A54F846-4DA6-4B4C-A1EC-C8E4FE93B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4"/>
          <a:stretch/>
        </p:blipFill>
        <p:spPr>
          <a:xfrm>
            <a:off x="106542" y="2298583"/>
            <a:ext cx="5772705" cy="3413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18CEF2E-B06C-4F03-AA44-4FECD7AAA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4B330F4-50EE-487E-BA15-3FC94DFA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" t="7968" r="11432" b="33171"/>
          <a:stretch/>
        </p:blipFill>
        <p:spPr>
          <a:xfrm>
            <a:off x="6312755" y="816638"/>
            <a:ext cx="5301842" cy="192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92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8F822-83C0-48DF-ADA5-4C9A7EE1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</p:spPr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8</a:t>
            </a:r>
            <a:r>
              <a:rPr lang="zh-TW" altLang="en-US" dirty="0"/>
              <a:t>：播放音樂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A070155-8C6D-4FBF-A65A-083353AD5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t="997" r="2515" b="4911"/>
          <a:stretch/>
        </p:blipFill>
        <p:spPr>
          <a:xfrm>
            <a:off x="6198976" y="1661020"/>
            <a:ext cx="5774576" cy="490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39C1F2E-A903-471F-9693-A624C4A4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2" y="1744012"/>
            <a:ext cx="5590354" cy="465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2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50842-CCA4-4727-A7CD-B0630D0A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639"/>
          </a:xfrm>
        </p:spPr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8</a:t>
            </a:r>
            <a:r>
              <a:rPr lang="zh-TW" altLang="en-US" dirty="0"/>
              <a:t>：播放音樂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D60C24-8A7A-434E-BF4B-43D5D2CD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0" t="9824" r="7805" b="10424"/>
          <a:stretch/>
        </p:blipFill>
        <p:spPr>
          <a:xfrm>
            <a:off x="117445" y="2021746"/>
            <a:ext cx="6048347" cy="380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內容版面配置區 17">
            <a:extLst>
              <a:ext uri="{FF2B5EF4-FFF2-40B4-BE49-F238E27FC236}">
                <a16:creationId xmlns:a16="http://schemas.microsoft.com/office/drawing/2014/main" id="{773AC169-350A-4E09-A45C-46B326E0B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5" t="8455" r="1807"/>
          <a:stretch/>
        </p:blipFill>
        <p:spPr>
          <a:xfrm>
            <a:off x="6304014" y="2533474"/>
            <a:ext cx="5770541" cy="2446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6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C1EA89-4BFD-4DF1-B170-A824DE73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666603"/>
            <a:ext cx="8455627" cy="470266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背景：自訂</a:t>
            </a:r>
            <a:endParaRPr lang="en-US" altLang="zh-TW" sz="2400" dirty="0"/>
          </a:p>
          <a:p>
            <a:r>
              <a:rPr lang="zh-TW" altLang="en-US" sz="2400" dirty="0"/>
              <a:t>角色：個</a:t>
            </a:r>
            <a:r>
              <a:rPr lang="en-US" altLang="zh-TW" sz="2400" dirty="0"/>
              <a:t>(</a:t>
            </a:r>
            <a:r>
              <a:rPr lang="zh-TW" altLang="en-US" sz="2400" dirty="0"/>
              <a:t>配合音樂數量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規則：</a:t>
            </a:r>
            <a:br>
              <a:rPr lang="en-US" altLang="zh-TW" sz="2400" dirty="0"/>
            </a:br>
            <a:r>
              <a:rPr lang="zh-TW" altLang="en-US" sz="2400" dirty="0"/>
              <a:t>點選角色則播放該首音樂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進階：解決同時播放的問題</a:t>
            </a:r>
            <a:endParaRPr lang="en-US" altLang="zh-TW" sz="2400" dirty="0"/>
          </a:p>
          <a:p>
            <a:r>
              <a:rPr lang="zh-TW" altLang="en-US" sz="2400" dirty="0"/>
              <a:t>增加</a:t>
            </a:r>
            <a:r>
              <a:rPr lang="en-US" altLang="zh-TW" sz="2400" dirty="0"/>
              <a:t>1</a:t>
            </a:r>
            <a:r>
              <a:rPr lang="zh-TW" altLang="en-US" sz="2400" dirty="0"/>
              <a:t>個變數，名稱自訂</a:t>
            </a:r>
            <a:r>
              <a:rPr lang="en-US" altLang="zh-TW" sz="2400" dirty="0"/>
              <a:t>(</a:t>
            </a:r>
            <a:r>
              <a:rPr lang="zh-TW" altLang="en-US" sz="2400" dirty="0"/>
              <a:t>例如播放中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r>
              <a:rPr lang="zh-TW" altLang="en-US" sz="2400" dirty="0"/>
              <a:t>起始預設值為</a:t>
            </a:r>
            <a:r>
              <a:rPr lang="en-US" altLang="zh-TW" sz="2400" dirty="0"/>
              <a:t>0(</a:t>
            </a:r>
            <a:r>
              <a:rPr lang="zh-TW" altLang="en-US" sz="2400" dirty="0"/>
              <a:t>沒有播放</a:t>
            </a:r>
            <a:r>
              <a:rPr lang="en-US" altLang="zh-TW" sz="2400" dirty="0"/>
              <a:t>)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點選開始播放，設為</a:t>
            </a:r>
            <a:r>
              <a:rPr lang="en-US" altLang="zh-TW" sz="2400" dirty="0"/>
              <a:t>1(</a:t>
            </a:r>
            <a:r>
              <a:rPr lang="zh-TW" altLang="en-US" sz="2400" dirty="0"/>
              <a:t>表示正在播放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r>
              <a:rPr lang="zh-TW" altLang="en-US" sz="2400" dirty="0"/>
              <a:t>播放結束再設為</a:t>
            </a:r>
            <a:r>
              <a:rPr lang="en-US" altLang="zh-TW" sz="2400" dirty="0"/>
              <a:t>0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endParaRPr lang="en-US" altLang="zh-TW" sz="2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22C85B6-FBEC-4E0C-98AB-9C06F4F7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4451185" cy="799750"/>
          </a:xfrm>
        </p:spPr>
        <p:txBody>
          <a:bodyPr/>
          <a:lstStyle/>
          <a:p>
            <a:r>
              <a:rPr lang="zh-TW" altLang="en-US" dirty="0"/>
              <a:t>作業</a:t>
            </a:r>
            <a:r>
              <a:rPr lang="en-US" altLang="zh-TW" dirty="0"/>
              <a:t>8</a:t>
            </a:r>
            <a:r>
              <a:rPr lang="zh-TW" altLang="en-US" dirty="0"/>
              <a:t>：播放音樂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E310DE-6554-4FAD-BD03-9126B051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87" y="2709670"/>
            <a:ext cx="5984313" cy="41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485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63</Words>
  <Application>Microsoft Office PowerPoint</Application>
  <PresentationFormat>寬螢幕</PresentationFormat>
  <Paragraphs>25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多面向</vt:lpstr>
      <vt:lpstr>108創造力資優</vt:lpstr>
      <vt:lpstr>上課之前</vt:lpstr>
      <vt:lpstr>音效與音樂</vt:lpstr>
      <vt:lpstr>編輯音效</vt:lpstr>
      <vt:lpstr>作業7：簡易電子琴</vt:lpstr>
      <vt:lpstr>作業8：播放音樂</vt:lpstr>
      <vt:lpstr>作業8：播放音樂</vt:lpstr>
      <vt:lpstr>作業8：播放音樂</vt:lpstr>
      <vt:lpstr>作業8：播放音樂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科丁計畫</dc:title>
  <dc:creator>htaes2016</dc:creator>
  <cp:lastModifiedBy>和修 趙</cp:lastModifiedBy>
  <cp:revision>176</cp:revision>
  <dcterms:created xsi:type="dcterms:W3CDTF">2018-04-08T15:47:15Z</dcterms:created>
  <dcterms:modified xsi:type="dcterms:W3CDTF">2019-07-04T16:11:58Z</dcterms:modified>
</cp:coreProperties>
</file>