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1" r:id="rId4"/>
    <p:sldId id="271" r:id="rId5"/>
    <p:sldId id="280" r:id="rId6"/>
    <p:sldId id="279" r:id="rId7"/>
    <p:sldId id="28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3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108</a:t>
            </a:r>
            <a:r>
              <a:rPr lang="zh-TW" altLang="en-US" dirty="0"/>
              <a:t>創造力資優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645399" y="4050834"/>
            <a:ext cx="1628603" cy="868300"/>
          </a:xfrm>
        </p:spPr>
        <p:txBody>
          <a:bodyPr/>
          <a:lstStyle/>
          <a:p>
            <a:r>
              <a:rPr lang="en-US" altLang="zh-TW" dirty="0"/>
              <a:t>2019-0705</a:t>
            </a:r>
          </a:p>
          <a:p>
            <a:r>
              <a:rPr lang="zh-TW" altLang="en-US" dirty="0"/>
              <a:t>趙和修</a:t>
            </a:r>
          </a:p>
        </p:txBody>
      </p:sp>
    </p:spTree>
    <p:extLst>
      <p:ext uri="{BB962C8B-B14F-4D97-AF65-F5344CB8AC3E}">
        <p14:creationId xmlns:p14="http://schemas.microsoft.com/office/powerpoint/2010/main" val="284013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1405"/>
          </a:xfrm>
        </p:spPr>
        <p:txBody>
          <a:bodyPr/>
          <a:lstStyle/>
          <a:p>
            <a:r>
              <a:rPr lang="zh-TW" altLang="en-US" dirty="0"/>
              <a:t>上課之前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565189"/>
            <a:ext cx="9016999" cy="4476173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創作坊：</a:t>
            </a:r>
            <a:r>
              <a:rPr lang="en-US" altLang="zh-TW" sz="2400" dirty="0"/>
              <a:t>07</a:t>
            </a:r>
            <a:r>
              <a:rPr lang="zh-TW" altLang="en-US" sz="2400" dirty="0"/>
              <a:t>簡易電子琴、</a:t>
            </a:r>
            <a:r>
              <a:rPr lang="en-US" altLang="zh-TW" sz="2400" dirty="0"/>
              <a:t>08</a:t>
            </a:r>
            <a:r>
              <a:rPr lang="zh-TW" altLang="en-US" sz="2400" dirty="0"/>
              <a:t>單鍵播放音樂。</a:t>
            </a:r>
            <a:endParaRPr lang="en-US" altLang="zh-TW" sz="2400" dirty="0"/>
          </a:p>
          <a:p>
            <a:r>
              <a:rPr lang="zh-TW" altLang="en-US" sz="2400" dirty="0"/>
              <a:t>程式請把它做好，不要只把它做完。</a:t>
            </a:r>
            <a:endParaRPr lang="en-US" altLang="zh-TW" sz="2400" dirty="0"/>
          </a:p>
          <a:p>
            <a:r>
              <a:rPr lang="zh-TW" altLang="en-US" sz="2400" dirty="0"/>
              <a:t>上課的簡報放在新泰國小首頁的左下角。</a:t>
            </a:r>
          </a:p>
          <a:p>
            <a:r>
              <a:rPr lang="zh-TW" altLang="en-US" sz="2400" dirty="0">
                <a:solidFill>
                  <a:schemeClr val="tx1"/>
                </a:solidFill>
              </a:rPr>
              <a:t>課本及</a:t>
            </a:r>
            <a:r>
              <a:rPr lang="en-US" altLang="zh-TW" sz="2400" dirty="0">
                <a:solidFill>
                  <a:schemeClr val="tx1"/>
                </a:solidFill>
              </a:rPr>
              <a:t>Code.org</a:t>
            </a:r>
            <a:r>
              <a:rPr lang="zh-TW" altLang="en-US" sz="2400" dirty="0">
                <a:solidFill>
                  <a:schemeClr val="tx1"/>
                </a:solidFill>
              </a:rPr>
              <a:t>請自學，課本</a:t>
            </a:r>
            <a:r>
              <a:rPr lang="en-US" altLang="zh-TW" sz="2400" dirty="0">
                <a:solidFill>
                  <a:schemeClr val="tx1"/>
                </a:solidFill>
              </a:rPr>
              <a:t>Scratch3</a:t>
            </a:r>
            <a:r>
              <a:rPr lang="zh-TW" altLang="en-US" sz="2400" dirty="0">
                <a:solidFill>
                  <a:schemeClr val="tx1"/>
                </a:solidFill>
              </a:rPr>
              <a:t>作業自行上傳。</a:t>
            </a:r>
            <a:r>
              <a:rPr lang="en-US" altLang="zh-TW" sz="2400" dirty="0">
                <a:solidFill>
                  <a:schemeClr val="tx1"/>
                </a:solidFill>
              </a:rPr>
              <a:t/>
            </a:r>
            <a:br>
              <a:rPr lang="en-US" altLang="zh-TW" sz="2400" dirty="0">
                <a:solidFill>
                  <a:schemeClr val="tx1"/>
                </a:solidFill>
              </a:rPr>
            </a:br>
            <a:r>
              <a:rPr lang="zh-TW" altLang="en-US" dirty="0"/>
              <a:t>第四章拳王大</a:t>
            </a:r>
            <a:r>
              <a:rPr lang="en-US" altLang="zh-TW" dirty="0"/>
              <a:t>PK</a:t>
            </a:r>
            <a:r>
              <a:rPr lang="zh-TW" altLang="en-US" dirty="0"/>
              <a:t>，第五章 養侏羅紀的寵物</a:t>
            </a:r>
            <a:r>
              <a:rPr lang="zh-TW" altLang="en-US" sz="2400" dirty="0"/>
              <a:t>，</a:t>
            </a:r>
            <a:r>
              <a:rPr lang="zh-TW" altLang="en-US" dirty="0"/>
              <a:t>第六章 小雞蛋蛋音符</a:t>
            </a:r>
            <a:r>
              <a:rPr lang="zh-TW" altLang="en-US" sz="2400" dirty="0"/>
              <a:t>，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zh-TW" altLang="en-US" dirty="0"/>
              <a:t>第七章 金頭腦快遞</a:t>
            </a:r>
            <a:r>
              <a:rPr lang="zh-TW" altLang="en-US" sz="2400" dirty="0"/>
              <a:t>，</a:t>
            </a:r>
            <a:r>
              <a:rPr lang="zh-TW" altLang="en-US" dirty="0"/>
              <a:t>多國語言翻譯機。</a:t>
            </a:r>
            <a:endParaRPr lang="en-US" altLang="zh-TW" sz="2400" dirty="0"/>
          </a:p>
          <a:p>
            <a:r>
              <a:rPr lang="zh-TW" altLang="en-US" sz="2400" dirty="0">
                <a:solidFill>
                  <a:schemeClr val="tx1"/>
                </a:solidFill>
              </a:rPr>
              <a:t>下次上課時間為</a:t>
            </a:r>
            <a:r>
              <a:rPr lang="en-US" altLang="zh-TW" sz="2400" dirty="0">
                <a:solidFill>
                  <a:schemeClr val="tx1"/>
                </a:solidFill>
              </a:rPr>
              <a:t>9</a:t>
            </a:r>
            <a:r>
              <a:rPr lang="zh-TW" altLang="en-US" sz="2400" dirty="0" smtClean="0">
                <a:solidFill>
                  <a:schemeClr val="tx1"/>
                </a:solidFill>
              </a:rPr>
              <a:t>月</a:t>
            </a:r>
            <a:r>
              <a:rPr lang="en-US" altLang="zh-TW" sz="2400" dirty="0" smtClean="0">
                <a:solidFill>
                  <a:schemeClr val="tx1"/>
                </a:solidFill>
              </a:rPr>
              <a:t>7</a:t>
            </a:r>
            <a:r>
              <a:rPr lang="zh-TW" altLang="en-US" sz="2400" dirty="0" smtClean="0">
                <a:solidFill>
                  <a:schemeClr val="tx1"/>
                </a:solidFill>
              </a:rPr>
              <a:t>日星期六上午</a:t>
            </a:r>
            <a:r>
              <a:rPr lang="en-US" altLang="zh-TW" sz="2400" dirty="0" smtClean="0">
                <a:solidFill>
                  <a:schemeClr val="tx1"/>
                </a:solidFill>
              </a:rPr>
              <a:t>9</a:t>
            </a:r>
            <a:r>
              <a:rPr lang="zh-TW" altLang="en-US" sz="2400" dirty="0" smtClean="0">
                <a:solidFill>
                  <a:schemeClr val="tx1"/>
                </a:solidFill>
              </a:rPr>
              <a:t>點。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開學</a:t>
            </a:r>
            <a:r>
              <a:rPr lang="zh-TW" altLang="en-US" sz="2400" dirty="0">
                <a:solidFill>
                  <a:schemeClr val="tx1"/>
                </a:solidFill>
              </a:rPr>
              <a:t>後第</a:t>
            </a:r>
            <a:r>
              <a:rPr lang="en-US" altLang="zh-TW" sz="2400" dirty="0">
                <a:solidFill>
                  <a:schemeClr val="tx1"/>
                </a:solidFill>
              </a:rPr>
              <a:t>1</a:t>
            </a:r>
            <a:r>
              <a:rPr lang="zh-TW" altLang="en-US" sz="2400" dirty="0">
                <a:solidFill>
                  <a:schemeClr val="tx1"/>
                </a:solidFill>
              </a:rPr>
              <a:t>個作業是有關火車的</a:t>
            </a:r>
            <a:r>
              <a:rPr lang="zh-TW" altLang="en-US" sz="2400" dirty="0" smtClean="0">
                <a:solidFill>
                  <a:schemeClr val="tx1"/>
                </a:solidFill>
              </a:rPr>
              <a:t>動畫，作品</a:t>
            </a:r>
            <a:r>
              <a:rPr lang="zh-TW" altLang="en-US" sz="2400" dirty="0">
                <a:solidFill>
                  <a:schemeClr val="tx1"/>
                </a:solidFill>
              </a:rPr>
              <a:t>時間至少</a:t>
            </a: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lang="zh-TW" altLang="en-US" sz="2400" dirty="0">
                <a:solidFill>
                  <a:schemeClr val="tx1"/>
                </a:solidFill>
              </a:rPr>
              <a:t>分鐘。</a:t>
            </a:r>
            <a:endParaRPr lang="en-US" altLang="zh-TW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462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2595"/>
          </a:xfrm>
        </p:spPr>
        <p:txBody>
          <a:bodyPr/>
          <a:lstStyle/>
          <a:p>
            <a:r>
              <a:rPr lang="zh-TW" altLang="en-US" dirty="0"/>
              <a:t>作業</a:t>
            </a:r>
            <a:r>
              <a:rPr lang="en-US" altLang="zh-TW" dirty="0"/>
              <a:t>08B</a:t>
            </a:r>
            <a:r>
              <a:rPr lang="zh-TW" altLang="en-US" dirty="0"/>
              <a:t>：旋轉彩色線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92195"/>
            <a:ext cx="10701866" cy="4767305"/>
          </a:xfrm>
        </p:spPr>
        <p:txBody>
          <a:bodyPr>
            <a:normAutofit/>
          </a:bodyPr>
          <a:lstStyle/>
          <a:p>
            <a:r>
              <a:rPr lang="zh-TW" altLang="en-US" dirty="0"/>
              <a:t>角色：</a:t>
            </a:r>
            <a:r>
              <a:rPr lang="en-US" altLang="zh-TW" dirty="0"/>
              <a:t>2</a:t>
            </a:r>
            <a:r>
              <a:rPr lang="zh-TW" altLang="en-US" dirty="0"/>
              <a:t>個</a:t>
            </a:r>
            <a:endParaRPr lang="en-US" altLang="zh-TW" dirty="0"/>
          </a:p>
          <a:p>
            <a:r>
              <a:rPr lang="zh-TW" altLang="en-US" dirty="0"/>
              <a:t>角色</a:t>
            </a:r>
            <a:r>
              <a:rPr lang="en-US" altLang="zh-TW" dirty="0"/>
              <a:t>1(</a:t>
            </a:r>
            <a:r>
              <a:rPr lang="zh-TW" altLang="en-US" dirty="0"/>
              <a:t>畫筆</a:t>
            </a:r>
            <a:r>
              <a:rPr lang="en-US" altLang="zh-TW" dirty="0"/>
              <a:t>)</a:t>
            </a:r>
            <a:br>
              <a:rPr lang="en-US" altLang="zh-TW" dirty="0"/>
            </a:br>
            <a:r>
              <a:rPr lang="zh-TW" altLang="en-US" dirty="0"/>
              <a:t>角色</a:t>
            </a:r>
            <a:r>
              <a:rPr lang="en-US" altLang="zh-TW" dirty="0"/>
              <a:t>1</a:t>
            </a:r>
            <a:r>
              <a:rPr lang="zh-TW" altLang="en-US" dirty="0"/>
              <a:t>外觀：造型任意、開始顯示，尺寸設小一點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角色</a:t>
            </a:r>
            <a:r>
              <a:rPr lang="en-US" altLang="zh-TW" dirty="0"/>
              <a:t>1</a:t>
            </a:r>
            <a:r>
              <a:rPr lang="zh-TW" altLang="en-US" dirty="0"/>
              <a:t>動作：重複執行</a:t>
            </a:r>
            <a:r>
              <a:rPr lang="en-US" altLang="zh-TW" dirty="0"/>
              <a:t>【</a:t>
            </a:r>
            <a:r>
              <a:rPr lang="zh-TW" altLang="en-US" dirty="0">
                <a:solidFill>
                  <a:srgbClr val="00B0F0"/>
                </a:solidFill>
              </a:rPr>
              <a:t>下筆→前進</a:t>
            </a:r>
            <a:r>
              <a:rPr lang="en-US" altLang="zh-TW" dirty="0">
                <a:solidFill>
                  <a:srgbClr val="00B0F0"/>
                </a:solidFill>
              </a:rPr>
              <a:t>100</a:t>
            </a:r>
            <a:r>
              <a:rPr lang="zh-TW" altLang="en-US" dirty="0">
                <a:solidFill>
                  <a:srgbClr val="00B0F0"/>
                </a:solidFill>
              </a:rPr>
              <a:t>→</a:t>
            </a:r>
            <a:r>
              <a:rPr lang="en-US" altLang="zh-TW" dirty="0">
                <a:solidFill>
                  <a:srgbClr val="00B0F0"/>
                </a:solidFill>
              </a:rPr>
              <a:t>(</a:t>
            </a:r>
            <a:r>
              <a:rPr lang="zh-TW" altLang="en-US" dirty="0">
                <a:solidFill>
                  <a:srgbClr val="00B0F0"/>
                </a:solidFill>
              </a:rPr>
              <a:t>停筆→</a:t>
            </a:r>
            <a:r>
              <a:rPr lang="en-US" altLang="zh-TW" dirty="0">
                <a:solidFill>
                  <a:srgbClr val="00B0F0"/>
                </a:solidFill>
              </a:rPr>
              <a:t>)</a:t>
            </a:r>
            <a:r>
              <a:rPr lang="zh-TW" altLang="en-US" dirty="0">
                <a:solidFill>
                  <a:srgbClr val="00B0F0"/>
                </a:solidFill>
              </a:rPr>
              <a:t>後退</a:t>
            </a:r>
            <a:r>
              <a:rPr lang="en-US" altLang="zh-TW" dirty="0">
                <a:solidFill>
                  <a:srgbClr val="00B0F0"/>
                </a:solidFill>
              </a:rPr>
              <a:t>100</a:t>
            </a:r>
            <a:r>
              <a:rPr lang="zh-TW" altLang="en-US" dirty="0">
                <a:solidFill>
                  <a:srgbClr val="00B0F0"/>
                </a:solidFill>
              </a:rPr>
              <a:t>→旋轉</a:t>
            </a:r>
            <a:r>
              <a:rPr lang="en-US" altLang="zh-TW" dirty="0">
                <a:solidFill>
                  <a:srgbClr val="00B0F0"/>
                </a:solidFill>
              </a:rPr>
              <a:t>(1)</a:t>
            </a:r>
            <a:r>
              <a:rPr lang="zh-TW" altLang="en-US" dirty="0">
                <a:solidFill>
                  <a:srgbClr val="00B0F0"/>
                </a:solidFill>
              </a:rPr>
              <a:t>度→筆跡改變顏色</a:t>
            </a:r>
            <a:r>
              <a:rPr lang="en-US" altLang="zh-TW" dirty="0">
                <a:solidFill>
                  <a:srgbClr val="00B0F0"/>
                </a:solidFill>
              </a:rPr>
              <a:t>5</a:t>
            </a:r>
            <a:r>
              <a:rPr lang="en-US" altLang="zh-TW" dirty="0"/>
              <a:t>】</a:t>
            </a:r>
            <a:br>
              <a:rPr lang="en-US" altLang="zh-TW" dirty="0"/>
            </a:br>
            <a:r>
              <a:rPr lang="zh-TW" altLang="en-US" dirty="0"/>
              <a:t>角色</a:t>
            </a:r>
            <a:r>
              <a:rPr lang="en-US" altLang="zh-TW" dirty="0"/>
              <a:t>1</a:t>
            </a:r>
            <a:r>
              <a:rPr lang="zh-TW" altLang="en-US" dirty="0"/>
              <a:t>事件：當按下”空白鍵”清除筆跡</a:t>
            </a:r>
            <a:endParaRPr lang="en-US" altLang="zh-TW" dirty="0"/>
          </a:p>
          <a:p>
            <a:r>
              <a:rPr lang="zh-TW" altLang="en-US" dirty="0"/>
              <a:t>角色</a:t>
            </a:r>
            <a:r>
              <a:rPr lang="en-US" altLang="zh-TW" dirty="0"/>
              <a:t>2(</a:t>
            </a:r>
            <a:r>
              <a:rPr lang="zh-TW" altLang="en-US" dirty="0"/>
              <a:t>球</a:t>
            </a:r>
            <a:r>
              <a:rPr lang="en-US" altLang="zh-TW" dirty="0"/>
              <a:t>)</a:t>
            </a:r>
            <a:br>
              <a:rPr lang="en-US" altLang="zh-TW" dirty="0"/>
            </a:br>
            <a:r>
              <a:rPr lang="zh-TW" altLang="en-US" dirty="0"/>
              <a:t>外觀：造型任意</a:t>
            </a:r>
            <a:r>
              <a:rPr lang="en-US" altLang="zh-TW" dirty="0"/>
              <a:t>(</a:t>
            </a:r>
            <a:r>
              <a:rPr lang="zh-TW" altLang="en-US" dirty="0"/>
              <a:t>球</a:t>
            </a:r>
            <a:r>
              <a:rPr lang="en-US" altLang="zh-TW" dirty="0"/>
              <a:t>)</a:t>
            </a:r>
            <a:r>
              <a:rPr lang="zh-TW" altLang="en-US" dirty="0"/>
              <a:t>、開始顯示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角色</a:t>
            </a:r>
            <a:r>
              <a:rPr lang="en-US" altLang="zh-TW" dirty="0"/>
              <a:t>2</a:t>
            </a:r>
            <a:r>
              <a:rPr lang="zh-TW" altLang="en-US" dirty="0"/>
              <a:t>動作：定位到</a:t>
            </a:r>
            <a:r>
              <a:rPr lang="en-US" altLang="zh-TW" dirty="0"/>
              <a:t>(0,0)</a:t>
            </a:r>
            <a:r>
              <a:rPr lang="zh-TW" altLang="en-US" dirty="0"/>
              <a:t>，重複執行</a:t>
            </a:r>
            <a:r>
              <a:rPr lang="en-US" altLang="zh-TW" dirty="0"/>
              <a:t>【</a:t>
            </a:r>
            <a:r>
              <a:rPr lang="zh-TW" altLang="en-US" dirty="0">
                <a:solidFill>
                  <a:srgbClr val="00B0F0"/>
                </a:solidFill>
              </a:rPr>
              <a:t>移動</a:t>
            </a:r>
            <a:r>
              <a:rPr lang="en-US" altLang="zh-TW" dirty="0">
                <a:solidFill>
                  <a:srgbClr val="00B0F0"/>
                </a:solidFill>
              </a:rPr>
              <a:t>5+</a:t>
            </a:r>
            <a:r>
              <a:rPr lang="zh-TW" altLang="en-US" dirty="0">
                <a:solidFill>
                  <a:srgbClr val="00B0F0"/>
                </a:solidFill>
              </a:rPr>
              <a:t>旋轉</a:t>
            </a:r>
            <a:r>
              <a:rPr lang="en-US" altLang="zh-TW" dirty="0">
                <a:solidFill>
                  <a:srgbClr val="00B0F0"/>
                </a:solidFill>
              </a:rPr>
              <a:t>0.5</a:t>
            </a:r>
            <a:r>
              <a:rPr lang="zh-TW" altLang="en-US" dirty="0">
                <a:solidFill>
                  <a:srgbClr val="00B0F0"/>
                </a:solidFill>
              </a:rPr>
              <a:t>角度</a:t>
            </a:r>
            <a:r>
              <a:rPr lang="en-US" altLang="zh-TW" dirty="0">
                <a:solidFill>
                  <a:srgbClr val="00B0F0"/>
                </a:solidFill>
              </a:rPr>
              <a:t>+</a:t>
            </a:r>
            <a:r>
              <a:rPr lang="zh-TW" altLang="en-US" dirty="0">
                <a:solidFill>
                  <a:srgbClr val="00B0F0"/>
                </a:solidFill>
              </a:rPr>
              <a:t>碰到邊緣就反彈</a:t>
            </a:r>
            <a:r>
              <a:rPr lang="en-US" altLang="zh-TW" dirty="0"/>
              <a:t>】</a:t>
            </a:r>
          </a:p>
          <a:p>
            <a:endParaRPr lang="en-US" altLang="zh-TW" dirty="0"/>
          </a:p>
          <a:p>
            <a:r>
              <a:rPr lang="en-US" altLang="zh-TW" dirty="0"/>
              <a:t>-----------</a:t>
            </a:r>
            <a:r>
              <a:rPr lang="zh-TW" altLang="en-US" dirty="0"/>
              <a:t>合體修改</a:t>
            </a:r>
            <a:r>
              <a:rPr lang="en-US" altLang="zh-TW" dirty="0"/>
              <a:t>---------------</a:t>
            </a:r>
          </a:p>
          <a:p>
            <a:r>
              <a:rPr lang="zh-TW" altLang="en-US" dirty="0"/>
              <a:t>角色</a:t>
            </a:r>
            <a:r>
              <a:rPr lang="en-US" altLang="zh-TW" dirty="0"/>
              <a:t>1</a:t>
            </a:r>
            <a:r>
              <a:rPr lang="zh-TW" altLang="en-US" dirty="0"/>
              <a:t>動作：一直定位到角色</a:t>
            </a:r>
            <a:r>
              <a:rPr lang="en-US" altLang="zh-TW" dirty="0"/>
              <a:t>2</a:t>
            </a:r>
          </a:p>
          <a:p>
            <a:r>
              <a:rPr lang="en-US" altLang="zh-TW" dirty="0"/>
              <a:t>2</a:t>
            </a:r>
            <a:r>
              <a:rPr lang="zh-TW" altLang="en-US" dirty="0"/>
              <a:t>個角色都隱藏：角色隱藏，還是可以畫出線條。</a:t>
            </a:r>
            <a:r>
              <a:rPr lang="en-US" altLang="zh-TW" dirty="0"/>
              <a:t>(</a:t>
            </a:r>
            <a:r>
              <a:rPr lang="zh-TW" altLang="en-US" dirty="0"/>
              <a:t>移動路徑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改變角色</a:t>
            </a:r>
            <a:r>
              <a:rPr lang="en-US" altLang="zh-TW" dirty="0"/>
              <a:t>1</a:t>
            </a:r>
            <a:r>
              <a:rPr lang="zh-TW" altLang="en-US" dirty="0"/>
              <a:t>、角色</a:t>
            </a:r>
            <a:r>
              <a:rPr lang="en-US" altLang="zh-TW" dirty="0"/>
              <a:t>2</a:t>
            </a:r>
            <a:r>
              <a:rPr lang="zh-TW" altLang="en-US" dirty="0"/>
              <a:t>的各項數值，如旋轉角度及移動，再試試看。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9994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0034" y="1538812"/>
            <a:ext cx="1462891" cy="681316"/>
          </a:xfrm>
        </p:spPr>
        <p:txBody>
          <a:bodyPr/>
          <a:lstStyle/>
          <a:p>
            <a:r>
              <a:rPr lang="zh-TW" altLang="en-US" dirty="0"/>
              <a:t>角色</a:t>
            </a:r>
            <a:r>
              <a:rPr lang="en-US" altLang="zh-TW" dirty="0"/>
              <a:t>1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1028" y="2129615"/>
            <a:ext cx="4270951" cy="4637871"/>
          </a:xfrm>
          <a:prstGeom prst="rect">
            <a:avLst/>
          </a:prstGeom>
        </p:spPr>
      </p:pic>
      <p:sp>
        <p:nvSpPr>
          <p:cNvPr id="7" name="標題 1"/>
          <p:cNvSpPr txBox="1">
            <a:spLocks/>
          </p:cNvSpPr>
          <p:nvPr/>
        </p:nvSpPr>
        <p:spPr>
          <a:xfrm>
            <a:off x="7254048" y="1538812"/>
            <a:ext cx="1780927" cy="6813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/>
              <a:t>角色</a:t>
            </a:r>
            <a:r>
              <a:rPr lang="en-US" altLang="zh-TW" dirty="0"/>
              <a:t>2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1033" y="2129615"/>
            <a:ext cx="2526956" cy="3841656"/>
          </a:xfrm>
          <a:prstGeom prst="rect">
            <a:avLst/>
          </a:prstGeom>
        </p:spPr>
      </p:pic>
      <p:sp>
        <p:nvSpPr>
          <p:cNvPr id="9" name="標題 1">
            <a:extLst>
              <a:ext uri="{FF2B5EF4-FFF2-40B4-BE49-F238E27FC236}">
                <a16:creationId xmlns:a16="http://schemas.microsoft.com/office/drawing/2014/main" id="{3F0D80CB-7780-43F2-8C24-24F358ACFD50}"/>
              </a:ext>
            </a:extLst>
          </p:cNvPr>
          <p:cNvSpPr txBox="1">
            <a:spLocks/>
          </p:cNvSpPr>
          <p:nvPr/>
        </p:nvSpPr>
        <p:spPr>
          <a:xfrm>
            <a:off x="944934" y="628496"/>
            <a:ext cx="2870199" cy="685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/>
              <a:t>僅供參考：</a:t>
            </a:r>
          </a:p>
        </p:txBody>
      </p:sp>
    </p:spTree>
    <p:extLst>
      <p:ext uri="{BB962C8B-B14F-4D97-AF65-F5344CB8AC3E}">
        <p14:creationId xmlns:p14="http://schemas.microsoft.com/office/powerpoint/2010/main" val="291992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178F92-D89D-4E02-B941-4DB5B6224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作業</a:t>
            </a:r>
            <a:r>
              <a:rPr lang="en-US" altLang="zh-TW" dirty="0"/>
              <a:t>9-</a:t>
            </a:r>
            <a:r>
              <a:rPr lang="zh-TW" altLang="en-US" dirty="0"/>
              <a:t>足球攻守</a:t>
            </a:r>
            <a:r>
              <a:rPr lang="en-US" altLang="zh-TW" dirty="0"/>
              <a:t>PK</a:t>
            </a:r>
            <a:r>
              <a:rPr lang="zh-TW" altLang="en-US" dirty="0"/>
              <a:t>賽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請參考書籍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6506FD-FC9B-40AB-B33E-6862EBF54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5012266" cy="3880773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1 </a:t>
            </a:r>
            <a:r>
              <a:rPr lang="zh-TW" altLang="en-US" sz="2400" dirty="0"/>
              <a:t>角色動畫  </a:t>
            </a:r>
          </a:p>
          <a:p>
            <a:r>
              <a:rPr lang="en-US" altLang="zh-TW" sz="2400" dirty="0"/>
              <a:t>2 </a:t>
            </a:r>
            <a:r>
              <a:rPr lang="zh-TW" altLang="en-US" sz="2400" dirty="0"/>
              <a:t>角色面朝與迴轉方向  </a:t>
            </a:r>
          </a:p>
          <a:p>
            <a:r>
              <a:rPr lang="en-US" altLang="zh-TW" sz="2400" dirty="0"/>
              <a:t>3 </a:t>
            </a:r>
            <a:r>
              <a:rPr lang="zh-TW" altLang="en-US" sz="2400" dirty="0"/>
              <a:t>鍵盤控制角色移動  </a:t>
            </a:r>
          </a:p>
          <a:p>
            <a:r>
              <a:rPr lang="en-US" altLang="zh-TW" sz="2400" dirty="0"/>
              <a:t>4 </a:t>
            </a:r>
            <a:r>
              <a:rPr lang="zh-TW" altLang="en-US" sz="2400" dirty="0"/>
              <a:t>滑鼠控制角色移動 </a:t>
            </a:r>
          </a:p>
          <a:p>
            <a:r>
              <a:rPr lang="en-US" altLang="zh-TW" sz="2400" dirty="0"/>
              <a:t>5 </a:t>
            </a:r>
            <a:r>
              <a:rPr lang="zh-TW" altLang="en-US" sz="2400" dirty="0"/>
              <a:t>從固定位置移到隨機位置  </a:t>
            </a:r>
          </a:p>
          <a:p>
            <a:r>
              <a:rPr lang="en-US" altLang="zh-TW" sz="2400" dirty="0"/>
              <a:t>6 </a:t>
            </a:r>
            <a:r>
              <a:rPr lang="zh-TW" altLang="en-US" sz="2400" dirty="0"/>
              <a:t>說用戶名稱 </a:t>
            </a:r>
          </a:p>
          <a:p>
            <a:r>
              <a:rPr lang="en-US" altLang="zh-TW" sz="2400" dirty="0"/>
              <a:t>7 </a:t>
            </a:r>
            <a:r>
              <a:rPr lang="zh-TW" altLang="en-US" sz="2400" dirty="0"/>
              <a:t>組合偵測時間或日期 </a:t>
            </a:r>
            <a:endParaRPr lang="en-US" altLang="zh-TW" sz="2400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7D4BB92-070C-4F05-85A2-A0D0AB5EDA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39" b="1036"/>
          <a:stretch/>
        </p:blipFill>
        <p:spPr>
          <a:xfrm>
            <a:off x="6254954" y="1761067"/>
            <a:ext cx="3019048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056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2091A8-E5B8-42B1-A41A-E3C80604B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6299199" cy="645459"/>
          </a:xfrm>
        </p:spPr>
        <p:txBody>
          <a:bodyPr>
            <a:normAutofit/>
          </a:bodyPr>
          <a:lstStyle/>
          <a:p>
            <a:r>
              <a:rPr lang="zh-TW" altLang="en-US" dirty="0"/>
              <a:t>作業</a:t>
            </a:r>
            <a:r>
              <a:rPr lang="en-US" altLang="zh-TW" dirty="0"/>
              <a:t>6</a:t>
            </a:r>
            <a:r>
              <a:rPr lang="zh-TW" altLang="en-US" dirty="0"/>
              <a:t>修改</a:t>
            </a:r>
            <a:r>
              <a:rPr lang="en-US" altLang="zh-TW" dirty="0"/>
              <a:t>-Google</a:t>
            </a:r>
            <a:r>
              <a:rPr lang="zh-TW" altLang="en-US" dirty="0"/>
              <a:t>離線小恐龍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B2A81F-0FF5-443D-9BC5-B383DF559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269" y="1721722"/>
            <a:ext cx="7103531" cy="4526678"/>
          </a:xfrm>
        </p:spPr>
        <p:txBody>
          <a:bodyPr>
            <a:normAutofit/>
          </a:bodyPr>
          <a:lstStyle/>
          <a:p>
            <a:r>
              <a:rPr lang="zh-TW" altLang="en-US" sz="2000" dirty="0"/>
              <a:t>參考：在</a:t>
            </a:r>
            <a:r>
              <a:rPr lang="en-US" altLang="zh-TW" sz="2000" dirty="0"/>
              <a:t>chrome</a:t>
            </a:r>
            <a:r>
              <a:rPr lang="zh-TW" altLang="en-US" sz="2000" dirty="0"/>
              <a:t>瀏覽器網址列輸入：</a:t>
            </a:r>
            <a:r>
              <a:rPr lang="en-US" altLang="zh-TW" sz="2000" dirty="0"/>
              <a:t>chrome://dino</a:t>
            </a:r>
          </a:p>
          <a:p>
            <a:r>
              <a:rPr lang="zh-TW" altLang="en-US" sz="2000" dirty="0"/>
              <a:t>背景：自訂</a:t>
            </a:r>
            <a:endParaRPr lang="en-US" altLang="zh-TW" sz="2000" dirty="0"/>
          </a:p>
          <a:p>
            <a:r>
              <a:rPr lang="zh-TW" altLang="en-US" sz="2000" dirty="0"/>
              <a:t>角色：</a:t>
            </a:r>
            <a:r>
              <a:rPr lang="en-US" altLang="zh-TW" sz="2000" dirty="0"/>
              <a:t>2</a:t>
            </a:r>
            <a:r>
              <a:rPr lang="zh-TW" altLang="en-US" sz="2000" dirty="0"/>
              <a:t>個</a:t>
            </a:r>
            <a:r>
              <a:rPr lang="en-US" altLang="zh-TW" sz="2000" dirty="0"/>
              <a:t>(</a:t>
            </a:r>
            <a:r>
              <a:rPr lang="zh-TW" altLang="en-US" sz="2000" dirty="0"/>
              <a:t>自訂</a:t>
            </a:r>
            <a:r>
              <a:rPr lang="en-US" altLang="zh-TW" sz="2000" dirty="0"/>
              <a:t>)</a:t>
            </a:r>
            <a:r>
              <a:rPr lang="zh-TW" altLang="en-US" sz="2000" dirty="0"/>
              <a:t>小恐龍、小貓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zh-TW" altLang="en-US" sz="2000" dirty="0"/>
              <a:t>小恐龍：不停重複由左至右移動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zh-TW" altLang="en-US" sz="2000" dirty="0"/>
              <a:t>小貓：在畫面左方，當按下空白鍵時，往上跳再緩慢落下。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en-US" altLang="zh-TW" sz="2000" dirty="0"/>
              <a:t>(</a:t>
            </a:r>
            <a:r>
              <a:rPr lang="zh-TW" altLang="en-US" sz="2000" dirty="0"/>
              <a:t>小貓只能上下跳動</a:t>
            </a:r>
            <a:r>
              <a:rPr lang="en-US" altLang="zh-TW" sz="2000" dirty="0"/>
              <a:t>)</a:t>
            </a:r>
          </a:p>
          <a:p>
            <a:r>
              <a:rPr lang="zh-TW" altLang="en-US" sz="2000" dirty="0"/>
              <a:t>變數：</a:t>
            </a:r>
            <a:r>
              <a:rPr lang="en-US" altLang="zh-TW" sz="2000" dirty="0"/>
              <a:t>1</a:t>
            </a:r>
            <a:r>
              <a:rPr lang="zh-TW" altLang="en-US" sz="2000" dirty="0"/>
              <a:t>個</a:t>
            </a:r>
            <a:r>
              <a:rPr lang="en-US" altLang="zh-TW" sz="2000" dirty="0"/>
              <a:t>(</a:t>
            </a:r>
            <a:r>
              <a:rPr lang="zh-TW" altLang="en-US" sz="2000" dirty="0"/>
              <a:t>分數</a:t>
            </a:r>
            <a:r>
              <a:rPr lang="en-US" altLang="zh-TW" sz="2000" dirty="0"/>
              <a:t>)</a:t>
            </a:r>
            <a:br>
              <a:rPr lang="en-US" altLang="zh-TW" sz="2000" dirty="0"/>
            </a:br>
            <a:r>
              <a:rPr lang="zh-TW" altLang="en-US" sz="2000" dirty="0"/>
              <a:t>規則：分數起始值設為</a:t>
            </a:r>
            <a:r>
              <a:rPr lang="en-US" altLang="zh-TW" sz="2000" dirty="0"/>
              <a:t>0</a:t>
            </a:r>
            <a:r>
              <a:rPr lang="zh-TW" altLang="en-US" sz="2000" dirty="0"/>
              <a:t>，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zh-TW" altLang="en-US" sz="2000" dirty="0"/>
              <a:t>當小恐龍的座標小於主角的</a:t>
            </a:r>
            <a:r>
              <a:rPr lang="en-US" altLang="zh-TW" sz="2000" dirty="0"/>
              <a:t>X</a:t>
            </a:r>
            <a:r>
              <a:rPr lang="zh-TW" altLang="en-US" sz="2000" dirty="0"/>
              <a:t>座標，分數</a:t>
            </a:r>
            <a:r>
              <a:rPr lang="en-US" altLang="zh-TW" sz="2000" dirty="0"/>
              <a:t>+1</a:t>
            </a:r>
            <a:r>
              <a:rPr lang="zh-TW" altLang="en-US" sz="2000" dirty="0"/>
              <a:t>，等待</a:t>
            </a:r>
            <a:r>
              <a:rPr lang="en-US" altLang="zh-TW" sz="2000" dirty="0"/>
              <a:t>1</a:t>
            </a:r>
            <a:r>
              <a:rPr lang="zh-TW" altLang="en-US" sz="2000" dirty="0"/>
              <a:t>秒鐘。</a:t>
            </a:r>
            <a:endParaRPr lang="en-US" altLang="zh-TW" sz="2000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A14C391-4C3C-42E6-8128-4AFE2E5D7C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285"/>
          <a:stretch/>
        </p:blipFill>
        <p:spPr>
          <a:xfrm>
            <a:off x="7975599" y="1452283"/>
            <a:ext cx="4216401" cy="17227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矩形: 圓角 4">
            <a:extLst>
              <a:ext uri="{FF2B5EF4-FFF2-40B4-BE49-F238E27FC236}">
                <a16:creationId xmlns:a16="http://schemas.microsoft.com/office/drawing/2014/main" id="{A455B066-B617-4ED8-878E-E915704B3DE7}"/>
              </a:ext>
            </a:extLst>
          </p:cNvPr>
          <p:cNvSpPr/>
          <p:nvPr/>
        </p:nvSpPr>
        <p:spPr>
          <a:xfrm>
            <a:off x="9795933" y="2006599"/>
            <a:ext cx="1794933" cy="4318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158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FC633F-2A87-4B1B-98F3-E0AFBF632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5800"/>
          </a:xfrm>
        </p:spPr>
        <p:txBody>
          <a:bodyPr/>
          <a:lstStyle/>
          <a:p>
            <a:r>
              <a:rPr lang="zh-TW" altLang="en-US" dirty="0"/>
              <a:t>僅供參考：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BDB9BCD-4E2B-4759-9F95-41D17718D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518" y="2006600"/>
            <a:ext cx="2524125" cy="441960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E65EDD18-12BF-43DF-A8B8-FDC32B256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4643" y="2006600"/>
            <a:ext cx="762000" cy="79057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131098E4-2E1A-4131-BBB7-1103A809BC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5953" y="571500"/>
            <a:ext cx="3781425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318300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997</TotalTime>
  <Words>160</Words>
  <Application>Microsoft Office PowerPoint</Application>
  <PresentationFormat>寬螢幕</PresentationFormat>
  <Paragraphs>36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微軟正黑體</vt:lpstr>
      <vt:lpstr>Arial</vt:lpstr>
      <vt:lpstr>Trebuchet MS</vt:lpstr>
      <vt:lpstr>Wingdings 3</vt:lpstr>
      <vt:lpstr>多面向</vt:lpstr>
      <vt:lpstr>108創造力資優</vt:lpstr>
      <vt:lpstr>上課之前</vt:lpstr>
      <vt:lpstr>作業08B：旋轉彩色線</vt:lpstr>
      <vt:lpstr>角色1</vt:lpstr>
      <vt:lpstr>作業9-足球攻守PK賽 請參考書籍</vt:lpstr>
      <vt:lpstr>作業6修改-Google離線小恐龍</vt:lpstr>
      <vt:lpstr>僅供參考：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科丁計畫</dc:title>
  <dc:creator>htaes2016</dc:creator>
  <cp:lastModifiedBy>5a88</cp:lastModifiedBy>
  <cp:revision>144</cp:revision>
  <dcterms:created xsi:type="dcterms:W3CDTF">2018-04-08T15:47:15Z</dcterms:created>
  <dcterms:modified xsi:type="dcterms:W3CDTF">2019-07-05T01:37:50Z</dcterms:modified>
</cp:coreProperties>
</file>