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Kittenblock</a:t>
            </a:r>
            <a:r>
              <a:rPr lang="zh-TW" altLang="en-US" dirty="0" smtClean="0"/>
              <a:t>安裝問題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5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82199" cy="1320800"/>
          </a:xfrm>
        </p:spPr>
        <p:txBody>
          <a:bodyPr/>
          <a:lstStyle/>
          <a:p>
            <a:r>
              <a:rPr lang="zh-TW" altLang="en-US" dirty="0" smtClean="0"/>
              <a:t>若是</a:t>
            </a:r>
            <a:r>
              <a:rPr lang="en-US" altLang="zh-TW" dirty="0" smtClean="0"/>
              <a:t>Arduino</a:t>
            </a:r>
            <a:r>
              <a:rPr lang="zh-TW" altLang="en-US" dirty="0" smtClean="0"/>
              <a:t>確定接上，但一直出現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”</a:t>
            </a:r>
            <a:r>
              <a:rPr lang="zh-TW" altLang="en-US" dirty="0" smtClean="0"/>
              <a:t>正在尋找裝置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，怎麼辦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6" y="1930400"/>
            <a:ext cx="5830605" cy="3881437"/>
          </a:xfrm>
        </p:spPr>
      </p:pic>
      <p:sp>
        <p:nvSpPr>
          <p:cNvPr id="5" name="文字方塊 4"/>
          <p:cNvSpPr txBox="1"/>
          <p:nvPr/>
        </p:nvSpPr>
        <p:spPr>
          <a:xfrm>
            <a:off x="7145866" y="2175933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這是電腦裡缺</a:t>
            </a:r>
            <a:endParaRPr lang="en-US" altLang="zh-TW" sz="2800" dirty="0" smtClean="0"/>
          </a:p>
          <a:p>
            <a:r>
              <a:rPr lang="en-US" altLang="zh-TW" sz="2800" dirty="0" smtClean="0"/>
              <a:t>CH340</a:t>
            </a:r>
            <a:r>
              <a:rPr lang="zh-TW" altLang="en-US" sz="2800" dirty="0" smtClean="0"/>
              <a:t>的</a:t>
            </a:r>
            <a:r>
              <a:rPr lang="en-US" altLang="zh-TW" sz="2800" dirty="0" smtClean="0"/>
              <a:t>USB</a:t>
            </a:r>
            <a:r>
              <a:rPr lang="zh-TW" altLang="en-US" sz="2800" dirty="0" smtClean="0"/>
              <a:t>驅動程式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465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023" y="603278"/>
            <a:ext cx="7949617" cy="12700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Kittenblock</a:t>
            </a:r>
            <a:r>
              <a:rPr lang="zh-TW" altLang="en-US" dirty="0" smtClean="0"/>
              <a:t>以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系統管理員身分執行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再請</a:t>
            </a:r>
            <a:r>
              <a:rPr lang="zh-TW" altLang="en-US" dirty="0" smtClean="0"/>
              <a:t>到以下位置安裝驅動程式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23" y="2525448"/>
            <a:ext cx="5830605" cy="38814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628" y="2525448"/>
            <a:ext cx="5757333" cy="383265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681134" y="1684922"/>
            <a:ext cx="300956" cy="376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9732433" y="4161422"/>
            <a:ext cx="512233" cy="304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r="8683"/>
          <a:stretch/>
        </p:blipFill>
        <p:spPr>
          <a:xfrm>
            <a:off x="7765574" y="325120"/>
            <a:ext cx="4426426" cy="2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785" y="5469466"/>
            <a:ext cx="8596668" cy="994833"/>
          </a:xfrm>
        </p:spPr>
        <p:txBody>
          <a:bodyPr/>
          <a:lstStyle/>
          <a:p>
            <a:r>
              <a:rPr lang="zh-TW" altLang="en-US" dirty="0" smtClean="0"/>
              <a:t>安裝完成關閉</a:t>
            </a:r>
            <a:r>
              <a:rPr lang="en-US" altLang="zh-TW" dirty="0" err="1" smtClean="0"/>
              <a:t>Kittenblock</a:t>
            </a:r>
            <a:r>
              <a:rPr lang="zh-TW" altLang="en-US" dirty="0" smtClean="0"/>
              <a:t>再開啟連接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27" y="931333"/>
            <a:ext cx="6205538" cy="41370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85" y="1145444"/>
            <a:ext cx="4139883" cy="270226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60967" y="2999845"/>
            <a:ext cx="1972733" cy="403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8695266" y="3285067"/>
            <a:ext cx="610187" cy="32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3952477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35</Words>
  <Application>Microsoft Office PowerPoint</Application>
  <PresentationFormat>寬螢幕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Trebuchet MS</vt:lpstr>
      <vt:lpstr>Wingdings 3</vt:lpstr>
      <vt:lpstr>多面向</vt:lpstr>
      <vt:lpstr>Kittenblock安裝問題</vt:lpstr>
      <vt:lpstr>若是Arduino確定接上，但一直出現 ”正在尋找裝置”，怎麼辦?</vt:lpstr>
      <vt:lpstr>Kittenblock以”系統管理員身分執行”， 再請到以下位置安裝驅動程式</vt:lpstr>
      <vt:lpstr>安裝完成關閉Kittenblock再開啟連接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Kittenblock安裝問題</dc:title>
  <dc:creator>daygo</dc:creator>
  <cp:lastModifiedBy>daygo</cp:lastModifiedBy>
  <cp:revision>4</cp:revision>
  <dcterms:created xsi:type="dcterms:W3CDTF">2020-05-09T13:05:06Z</dcterms:created>
  <dcterms:modified xsi:type="dcterms:W3CDTF">2020-05-10T12:12:19Z</dcterms:modified>
</cp:coreProperties>
</file>