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 smtClean="0"/>
              <a:t>Kittenblock</a:t>
            </a:r>
            <a:r>
              <a:rPr lang="zh-TW" altLang="en-US" dirty="0" smtClean="0"/>
              <a:t>更新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400" b="1" dirty="0" smtClean="0"/>
              <a:t>官方建議方式</a:t>
            </a:r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7635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231437" cy="72874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若出現新的更新，再進行更新</a:t>
            </a:r>
            <a:r>
              <a:rPr lang="en-US" altLang="zh-TW" dirty="0" smtClean="0"/>
              <a:t>(</a:t>
            </a:r>
            <a:r>
              <a:rPr lang="zh-TW" altLang="en-US" dirty="0" smtClean="0"/>
              <a:t>先關閉程式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829" y="1559035"/>
            <a:ext cx="8007618" cy="5185371"/>
          </a:xfrm>
        </p:spPr>
      </p:pic>
      <p:sp>
        <p:nvSpPr>
          <p:cNvPr id="5" name="圓角矩形 4"/>
          <p:cNvSpPr/>
          <p:nvPr/>
        </p:nvSpPr>
        <p:spPr>
          <a:xfrm>
            <a:off x="4305993" y="2302625"/>
            <a:ext cx="2219498" cy="55695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8623069" y="1730438"/>
            <a:ext cx="878378" cy="38930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34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912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更改程式具有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系統管理員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的身分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8613" y="2053244"/>
            <a:ext cx="3911291" cy="1770612"/>
          </a:xfrm>
        </p:spPr>
        <p:txBody>
          <a:bodyPr/>
          <a:lstStyle/>
          <a:p>
            <a:r>
              <a:rPr lang="zh-TW" altLang="en-US" dirty="0" smtClean="0"/>
              <a:t>停在</a:t>
            </a:r>
            <a:r>
              <a:rPr lang="en-US" altLang="zh-TW" dirty="0" smtClean="0"/>
              <a:t>”</a:t>
            </a:r>
            <a:r>
              <a:rPr lang="en-US" altLang="zh-TW" dirty="0" err="1" smtClean="0"/>
              <a:t>kittenblock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圖示上，按下滑鼠</a:t>
            </a:r>
            <a:r>
              <a:rPr lang="zh-TW" altLang="en-US" b="1" dirty="0" smtClean="0">
                <a:solidFill>
                  <a:srgbClr val="FF0000"/>
                </a:solidFill>
              </a:rPr>
              <a:t>右</a:t>
            </a:r>
            <a:r>
              <a:rPr lang="zh-TW" altLang="en-US" dirty="0" smtClean="0"/>
              <a:t>鍵，叫出快顯功能表。</a:t>
            </a:r>
            <a:endParaRPr lang="en-US" altLang="zh-TW" dirty="0" smtClean="0"/>
          </a:p>
          <a:p>
            <a:r>
              <a:rPr lang="zh-TW" altLang="en-US" dirty="0" smtClean="0"/>
              <a:t>到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內容</a:t>
            </a:r>
            <a:r>
              <a:rPr lang="en-US" altLang="zh-TW" dirty="0" smtClean="0"/>
              <a:t>”</a:t>
            </a:r>
            <a:r>
              <a:rPr lang="zh-TW" altLang="en-US" dirty="0" smtClean="0"/>
              <a:t>→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相容性</a:t>
            </a:r>
            <a:r>
              <a:rPr lang="en-US" altLang="zh-TW" dirty="0" smtClean="0"/>
              <a:t>”</a:t>
            </a:r>
            <a:r>
              <a:rPr lang="zh-TW" altLang="en-US" dirty="0" smtClean="0"/>
              <a:t>→將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“</a:t>
            </a:r>
            <a:r>
              <a:rPr lang="zh-TW" altLang="en-US" dirty="0" smtClean="0"/>
              <a:t>以系統管理員的身分執行此程式</a:t>
            </a:r>
            <a:r>
              <a:rPr lang="en-US" altLang="zh-TW" dirty="0" smtClean="0"/>
              <a:t>”</a:t>
            </a:r>
            <a:br>
              <a:rPr lang="en-US" altLang="zh-TW" dirty="0" smtClean="0"/>
            </a:br>
            <a:r>
              <a:rPr lang="zh-TW" altLang="en-US" dirty="0" smtClean="0"/>
              <a:t>打勾</a:t>
            </a:r>
            <a:r>
              <a:rPr lang="zh-TW" altLang="en-US" dirty="0"/>
              <a:t>→ </a:t>
            </a:r>
            <a:r>
              <a:rPr lang="zh-TW" altLang="en-US" dirty="0" smtClean="0"/>
              <a:t>確定。</a:t>
            </a:r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402" y="1504604"/>
            <a:ext cx="7237468" cy="5121642"/>
          </a:xfrm>
          <a:prstGeom prst="rect">
            <a:avLst/>
          </a:prstGeom>
        </p:spPr>
      </p:pic>
      <p:cxnSp>
        <p:nvCxnSpPr>
          <p:cNvPr id="7" name="直線單箭頭接點 6"/>
          <p:cNvCxnSpPr/>
          <p:nvPr/>
        </p:nvCxnSpPr>
        <p:spPr>
          <a:xfrm>
            <a:off x="1812175" y="2992582"/>
            <a:ext cx="3790603" cy="24910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圓角矩形 8"/>
          <p:cNvSpPr/>
          <p:nvPr/>
        </p:nvSpPr>
        <p:spPr>
          <a:xfrm>
            <a:off x="9274002" y="1911927"/>
            <a:ext cx="426951" cy="2826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8611755" y="5023658"/>
            <a:ext cx="1779154" cy="2826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5536275" y="5483629"/>
            <a:ext cx="631769" cy="2826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9595657" y="6192982"/>
            <a:ext cx="631769" cy="28263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5602778" y="2668385"/>
            <a:ext cx="1230284" cy="1662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6763489" y="2620586"/>
            <a:ext cx="1492632" cy="278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其實這個也可以</a:t>
            </a:r>
            <a:endParaRPr lang="zh-TW" altLang="en-US" sz="1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3" name="直線單箭頭接點 12"/>
          <p:cNvCxnSpPr/>
          <p:nvPr/>
        </p:nvCxnSpPr>
        <p:spPr>
          <a:xfrm flipV="1">
            <a:off x="2668385" y="1787236"/>
            <a:ext cx="2427317" cy="3491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35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492" y="672612"/>
            <a:ext cx="5076416" cy="3881437"/>
          </a:xfrm>
        </p:spPr>
      </p:pic>
      <p:sp>
        <p:nvSpPr>
          <p:cNvPr id="5" name="圓角矩形 4"/>
          <p:cNvSpPr/>
          <p:nvPr/>
        </p:nvSpPr>
        <p:spPr>
          <a:xfrm>
            <a:off x="7922028" y="3408219"/>
            <a:ext cx="814649" cy="47382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638214" y="1446415"/>
            <a:ext cx="5127426" cy="45636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2400" dirty="0" smtClean="0">
                <a:solidFill>
                  <a:schemeClr val="tx1"/>
                </a:solidFill>
              </a:rPr>
              <a:t>這時開啟程式是以</a:t>
            </a:r>
            <a:r>
              <a:rPr lang="zh-TW" altLang="en-US" sz="2400" dirty="0">
                <a:solidFill>
                  <a:srgbClr val="FF0000"/>
                </a:solidFill>
              </a:rPr>
              <a:t>系統管理員</a:t>
            </a:r>
            <a:r>
              <a:rPr lang="zh-TW" altLang="en-US" sz="2400" dirty="0">
                <a:solidFill>
                  <a:schemeClr val="tx1"/>
                </a:solidFill>
              </a:rPr>
              <a:t>的身分</a:t>
            </a:r>
            <a:r>
              <a:rPr lang="zh-TW" altLang="en-US" sz="2400" dirty="0" smtClean="0">
                <a:solidFill>
                  <a:schemeClr val="tx1"/>
                </a:solidFill>
              </a:rPr>
              <a:t>執行，所以每次都會出現如右方</a:t>
            </a:r>
            <a:r>
              <a:rPr lang="zh-TW" altLang="en-US" sz="2400" dirty="0"/>
              <a:t>警</a:t>
            </a:r>
            <a:r>
              <a:rPr lang="zh-TW" altLang="en-US" sz="2400" dirty="0" smtClean="0"/>
              <a:t>示</a:t>
            </a:r>
            <a:r>
              <a:rPr lang="zh-TW" altLang="en-US" sz="2400" dirty="0">
                <a:solidFill>
                  <a:schemeClr val="tx1"/>
                </a:solidFill>
              </a:rPr>
              <a:t>詢問</a:t>
            </a:r>
            <a:r>
              <a:rPr lang="zh-TW" altLang="en-US" sz="2400" dirty="0" smtClean="0">
                <a:solidFill>
                  <a:schemeClr val="tx1"/>
                </a:solidFill>
              </a:rPr>
              <a:t>資訊，請按</a:t>
            </a:r>
            <a:r>
              <a:rPr lang="en-US" altLang="zh-TW" sz="2400" dirty="0" smtClean="0">
                <a:solidFill>
                  <a:schemeClr val="tx1"/>
                </a:solidFill>
              </a:rPr>
              <a:t>”</a:t>
            </a:r>
            <a:r>
              <a:rPr lang="zh-TW" altLang="en-US" sz="2400" dirty="0" smtClean="0">
                <a:solidFill>
                  <a:schemeClr val="tx1"/>
                </a:solidFill>
              </a:rPr>
              <a:t>是</a:t>
            </a:r>
            <a:r>
              <a:rPr lang="en-US" altLang="zh-TW" sz="2400" dirty="0" smtClean="0">
                <a:solidFill>
                  <a:schemeClr val="tx1"/>
                </a:solidFill>
              </a:rPr>
              <a:t>”</a:t>
            </a:r>
            <a:r>
              <a:rPr lang="zh-TW" altLang="en-US" sz="2400" dirty="0" smtClean="0">
                <a:solidFill>
                  <a:schemeClr val="tx1"/>
                </a:solidFill>
              </a:rPr>
              <a:t>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400" dirty="0" smtClean="0">
              <a:solidFill>
                <a:schemeClr val="tx1"/>
              </a:solidFill>
            </a:endParaRP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按下火箭圖示更新，如果停留在某個百分比太久，可以關閉程式，重開再更新。通常要</a:t>
            </a:r>
            <a:r>
              <a:rPr lang="en-US" altLang="zh-TW" sz="2400" dirty="0" smtClean="0">
                <a:solidFill>
                  <a:schemeClr val="tx1"/>
                </a:solidFill>
              </a:rPr>
              <a:t>2</a:t>
            </a:r>
            <a:r>
              <a:rPr lang="zh-TW" altLang="en-US" sz="2400" dirty="0" smtClean="0">
                <a:solidFill>
                  <a:schemeClr val="tx1"/>
                </a:solidFill>
              </a:rPr>
              <a:t>次之後更新便完成。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en-US" altLang="zh-TW" sz="2400" dirty="0">
              <a:solidFill>
                <a:schemeClr val="tx1"/>
              </a:solidFill>
            </a:endParaRPr>
          </a:p>
        </p:txBody>
      </p:sp>
      <p:cxnSp>
        <p:nvCxnSpPr>
          <p:cNvPr id="8" name="直線單箭頭接點 7"/>
          <p:cNvCxnSpPr>
            <a:endCxn id="5" idx="1"/>
          </p:cNvCxnSpPr>
          <p:nvPr/>
        </p:nvCxnSpPr>
        <p:spPr>
          <a:xfrm>
            <a:off x="3560620" y="2394065"/>
            <a:ext cx="4361408" cy="12510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/>
          <a:srcRect b="31180"/>
          <a:stretch/>
        </p:blipFill>
        <p:spPr>
          <a:xfrm>
            <a:off x="1461708" y="4495860"/>
            <a:ext cx="2762250" cy="1514242"/>
          </a:xfrm>
          <a:prstGeom prst="rect">
            <a:avLst/>
          </a:prstGeom>
        </p:spPr>
      </p:pic>
      <p:sp>
        <p:nvSpPr>
          <p:cNvPr id="15" name="圓角矩形 14"/>
          <p:cNvSpPr/>
          <p:nvPr/>
        </p:nvSpPr>
        <p:spPr>
          <a:xfrm>
            <a:off x="3269673" y="4757651"/>
            <a:ext cx="814649" cy="47382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12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954" y="1032511"/>
            <a:ext cx="4010025" cy="55245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30778" y="1363287"/>
            <a:ext cx="5311833" cy="3001356"/>
          </a:xfrm>
        </p:spPr>
        <p:txBody>
          <a:bodyPr/>
          <a:lstStyle/>
          <a:p>
            <a:r>
              <a:rPr lang="zh-TW" altLang="en-US" sz="2400" dirty="0">
                <a:solidFill>
                  <a:schemeClr val="tx1"/>
                </a:solidFill>
              </a:rPr>
              <a:t>建議：如果已經</a:t>
            </a:r>
            <a:r>
              <a:rPr lang="zh-TW" altLang="en-US" sz="2400" dirty="0" smtClean="0">
                <a:solidFill>
                  <a:schemeClr val="tx1"/>
                </a:solidFill>
              </a:rPr>
              <a:t>更新完成，可以取消勾選</a:t>
            </a:r>
            <a:r>
              <a:rPr lang="en-US" altLang="zh-TW" sz="2400" dirty="0"/>
              <a:t>“</a:t>
            </a:r>
            <a:r>
              <a:rPr lang="zh-TW" altLang="en-US" sz="2400" dirty="0"/>
              <a:t>以系統管理員的身分執行此程式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。</a:t>
            </a:r>
            <a:r>
              <a:rPr lang="zh-TW" altLang="en-US" sz="2400" dirty="0" smtClean="0"/>
              <a:t>避免每次執行程式都出現</a:t>
            </a:r>
            <a:r>
              <a:rPr lang="zh-TW" altLang="en-US" sz="2400" dirty="0"/>
              <a:t>警示</a:t>
            </a:r>
            <a:r>
              <a:rPr lang="zh-TW" altLang="en-US" sz="2400" dirty="0">
                <a:solidFill>
                  <a:schemeClr val="tx1"/>
                </a:solidFill>
              </a:rPr>
              <a:t>詢問</a:t>
            </a:r>
            <a:r>
              <a:rPr lang="zh-TW" altLang="en-US" sz="2400" dirty="0" smtClean="0">
                <a:solidFill>
                  <a:schemeClr val="tx1"/>
                </a:solidFill>
              </a:rPr>
              <a:t>資訊。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endParaRPr lang="zh-TW" altLang="en-US" sz="2400" dirty="0"/>
          </a:p>
        </p:txBody>
      </p:sp>
      <p:sp>
        <p:nvSpPr>
          <p:cNvPr id="5" name="圓角矩形 4"/>
          <p:cNvSpPr/>
          <p:nvPr/>
        </p:nvSpPr>
        <p:spPr>
          <a:xfrm>
            <a:off x="7714211" y="4846320"/>
            <a:ext cx="2069869" cy="3325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63998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</TotalTime>
  <Words>151</Words>
  <Application>Microsoft Office PowerPoint</Application>
  <PresentationFormat>寬螢幕</PresentationFormat>
  <Paragraphs>11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Arial</vt:lpstr>
      <vt:lpstr>Trebuchet MS</vt:lpstr>
      <vt:lpstr>Wingdings 3</vt:lpstr>
      <vt:lpstr>多面向</vt:lpstr>
      <vt:lpstr>Kittenblock更新</vt:lpstr>
      <vt:lpstr>若出現新的更新，再進行更新(先關閉程式)</vt:lpstr>
      <vt:lpstr>更改程式具有”系統管理員”的身分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Kittenblock安裝問題</dc:title>
  <dc:creator>daygo</dc:creator>
  <cp:lastModifiedBy>daygo2020</cp:lastModifiedBy>
  <cp:revision>18</cp:revision>
  <dcterms:created xsi:type="dcterms:W3CDTF">2020-05-09T13:05:06Z</dcterms:created>
  <dcterms:modified xsi:type="dcterms:W3CDTF">2020-05-25T15:59:16Z</dcterms:modified>
</cp:coreProperties>
</file>