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5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81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34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423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55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20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3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25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71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5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49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28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15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75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C85F-90E5-4D1B-B459-1837B0EC7DBA}" type="datetimeFigureOut">
              <a:rPr lang="zh-TW" altLang="en-US" smtClean="0"/>
              <a:t>2020/6/7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CA21F-6151-4C22-890B-6112B969F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6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012854" cy="1646302"/>
          </a:xfrm>
        </p:spPr>
        <p:txBody>
          <a:bodyPr/>
          <a:lstStyle/>
          <a:p>
            <a:r>
              <a:rPr lang="en-US" altLang="zh-TW" dirty="0" err="1"/>
              <a:t>Kittenblock</a:t>
            </a:r>
            <a:r>
              <a:rPr lang="zh-TW" altLang="en-US" dirty="0"/>
              <a:t>紅外線遙控車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2020.5.16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896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640"/>
          </a:xfrm>
        </p:spPr>
        <p:txBody>
          <a:bodyPr/>
          <a:lstStyle/>
          <a:p>
            <a:r>
              <a:rPr lang="en-US" altLang="zh-TW" dirty="0"/>
              <a:t>TT(</a:t>
            </a:r>
            <a:r>
              <a:rPr lang="zh-TW" altLang="en-US" dirty="0"/>
              <a:t>直流減速</a:t>
            </a:r>
            <a:r>
              <a:rPr lang="en-US" altLang="zh-TW" dirty="0"/>
              <a:t>)</a:t>
            </a:r>
            <a:r>
              <a:rPr lang="zh-TW" altLang="en-US" dirty="0"/>
              <a:t>馬達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6627706" cy="3880773"/>
          </a:xfrm>
        </p:spPr>
        <p:txBody>
          <a:bodyPr/>
          <a:lstStyle/>
          <a:p>
            <a:r>
              <a:rPr lang="zh-TW" altLang="en-US" dirty="0"/>
              <a:t>工作電壓</a:t>
            </a:r>
            <a:r>
              <a:rPr lang="en-US" altLang="zh-TW" dirty="0"/>
              <a:t>: 3V</a:t>
            </a:r>
            <a:r>
              <a:rPr lang="zh-TW" altLang="en-US" dirty="0"/>
              <a:t>～</a:t>
            </a:r>
            <a:r>
              <a:rPr lang="en-US" altLang="zh-TW" dirty="0"/>
              <a:t>12V DC(</a:t>
            </a:r>
            <a:r>
              <a:rPr lang="zh-TW" altLang="en-US" dirty="0"/>
              <a:t>建議工作電壓在</a:t>
            </a:r>
            <a:r>
              <a:rPr lang="en-US" altLang="zh-TW" dirty="0"/>
              <a:t>6</a:t>
            </a:r>
            <a:r>
              <a:rPr lang="zh-TW" altLang="en-US" dirty="0"/>
              <a:t>到</a:t>
            </a:r>
            <a:r>
              <a:rPr lang="en-US" altLang="zh-TW" dirty="0"/>
              <a:t>8V</a:t>
            </a:r>
            <a:r>
              <a:rPr lang="zh-TW" altLang="en-US" dirty="0"/>
              <a:t>左右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空載轉速</a:t>
            </a:r>
            <a:r>
              <a:rPr lang="en-US" altLang="zh-TW" dirty="0"/>
              <a:t>: 1:48(3V</a:t>
            </a:r>
            <a:r>
              <a:rPr lang="zh-TW" altLang="en-US" dirty="0"/>
              <a:t>時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電壓     空載電流      空載轉速</a:t>
            </a:r>
            <a:br>
              <a:rPr lang="zh-TW" altLang="en-US" dirty="0"/>
            </a:br>
            <a:r>
              <a:rPr lang="en-US" altLang="zh-TW" dirty="0"/>
              <a:t>6V      ≤200mA       200±10% rpm</a:t>
            </a:r>
            <a:br>
              <a:rPr lang="en-US" altLang="zh-TW" dirty="0"/>
            </a:br>
            <a:r>
              <a:rPr lang="en-US" altLang="zh-TW" dirty="0"/>
              <a:t>3V      ≤150mA       90±10% rpm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4069225"/>
            <a:ext cx="3271520" cy="32715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1" y="2582177"/>
            <a:ext cx="5563828" cy="40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altLang="zh-TW" dirty="0"/>
              <a:t>L298N</a:t>
            </a:r>
            <a:r>
              <a:rPr lang="zh-TW" altLang="en-US" dirty="0"/>
              <a:t>馬達驅動板</a:t>
            </a:r>
            <a:r>
              <a:rPr lang="en-US" altLang="zh-TW" dirty="0"/>
              <a:t>(</a:t>
            </a:r>
            <a:r>
              <a:rPr lang="zh-TW" altLang="en-US" dirty="0"/>
              <a:t>模組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85" y="1106776"/>
            <a:ext cx="3881437" cy="3881437"/>
          </a:xfrm>
        </p:spPr>
      </p:pic>
      <p:sp>
        <p:nvSpPr>
          <p:cNvPr id="10" name="文字方塊 9"/>
          <p:cNvSpPr txBox="1"/>
          <p:nvPr/>
        </p:nvSpPr>
        <p:spPr>
          <a:xfrm>
            <a:off x="833120" y="1524000"/>
            <a:ext cx="4358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產品規格：</a:t>
            </a:r>
            <a:endParaRPr lang="en-US" altLang="zh-TW" sz="2400" dirty="0"/>
          </a:p>
          <a:p>
            <a:r>
              <a:rPr lang="zh-TW" altLang="en-US" sz="2400" dirty="0"/>
              <a:t>◎ 主控晶片：</a:t>
            </a:r>
            <a:r>
              <a:rPr lang="en-US" altLang="zh-TW" sz="2400" dirty="0"/>
              <a:t>L298N</a:t>
            </a:r>
          </a:p>
          <a:p>
            <a:r>
              <a:rPr lang="en-US" altLang="zh-TW" sz="2400" dirty="0"/>
              <a:t>◎ </a:t>
            </a:r>
            <a:r>
              <a:rPr lang="zh-TW" altLang="en-US" sz="2400" dirty="0"/>
              <a:t>電壓：</a:t>
            </a:r>
            <a:r>
              <a:rPr lang="en-US" altLang="zh-TW" sz="2400" dirty="0"/>
              <a:t>5V</a:t>
            </a:r>
          </a:p>
          <a:p>
            <a:r>
              <a:rPr lang="en-US" altLang="zh-TW" sz="2400" dirty="0"/>
              <a:t>◎ </a:t>
            </a:r>
            <a:r>
              <a:rPr lang="zh-TW" altLang="en-US" sz="2400" dirty="0"/>
              <a:t>驅動電壓：</a:t>
            </a:r>
            <a:r>
              <a:rPr lang="en-US" altLang="zh-TW" sz="2400" dirty="0"/>
              <a:t>5V</a:t>
            </a:r>
            <a:r>
              <a:rPr lang="zh-TW" altLang="en-US" sz="2400" dirty="0"/>
              <a:t>～</a:t>
            </a:r>
            <a:r>
              <a:rPr lang="en-US" altLang="zh-TW" sz="2400" dirty="0"/>
              <a:t>35V</a:t>
            </a:r>
          </a:p>
          <a:p>
            <a:r>
              <a:rPr lang="en-US" altLang="zh-TW" sz="2400" dirty="0"/>
              <a:t>◎ </a:t>
            </a:r>
            <a:r>
              <a:rPr lang="zh-TW" altLang="en-US" sz="2400" dirty="0"/>
              <a:t>電流：</a:t>
            </a:r>
            <a:r>
              <a:rPr lang="en-US" altLang="zh-TW" sz="2400" dirty="0"/>
              <a:t>0mA</a:t>
            </a:r>
            <a:r>
              <a:rPr lang="zh-TW" altLang="en-US" sz="2400" dirty="0"/>
              <a:t>～</a:t>
            </a:r>
            <a:r>
              <a:rPr lang="en-US" altLang="zh-TW" sz="2400" dirty="0"/>
              <a:t>36mA</a:t>
            </a:r>
          </a:p>
          <a:p>
            <a:r>
              <a:rPr lang="en-US" altLang="zh-TW" sz="2400" dirty="0"/>
              <a:t>◎ </a:t>
            </a:r>
            <a:r>
              <a:rPr lang="zh-TW" altLang="en-US" sz="2400" dirty="0"/>
              <a:t>驅動電流：</a:t>
            </a:r>
            <a:r>
              <a:rPr lang="en-US" altLang="zh-TW" sz="2400" dirty="0"/>
              <a:t>2A</a:t>
            </a:r>
          </a:p>
          <a:p>
            <a:r>
              <a:rPr lang="en-US" altLang="zh-TW" sz="2400" dirty="0"/>
              <a:t>◎ </a:t>
            </a:r>
            <a:r>
              <a:rPr lang="zh-TW" altLang="en-US" sz="2400" dirty="0"/>
              <a:t>工作溫度：</a:t>
            </a:r>
            <a:r>
              <a:rPr lang="en-US" altLang="zh-TW" sz="2400" dirty="0"/>
              <a:t>-20°C</a:t>
            </a:r>
            <a:r>
              <a:rPr lang="zh-TW" altLang="en-US" sz="2400" dirty="0"/>
              <a:t>～</a:t>
            </a:r>
            <a:r>
              <a:rPr lang="en-US" altLang="zh-TW" sz="2400" dirty="0"/>
              <a:t>135°C</a:t>
            </a:r>
          </a:p>
          <a:p>
            <a:r>
              <a:rPr lang="en-US" altLang="zh-TW" sz="2400" dirty="0"/>
              <a:t>◎ </a:t>
            </a:r>
            <a:r>
              <a:rPr lang="zh-TW" altLang="en-US" sz="2400" dirty="0"/>
              <a:t>最大功率：</a:t>
            </a:r>
            <a:r>
              <a:rPr lang="en-US" altLang="zh-TW" sz="2400" dirty="0" smtClean="0"/>
              <a:t>25W</a:t>
            </a:r>
          </a:p>
          <a:p>
            <a:endParaRPr lang="en-US" altLang="zh-TW" sz="2400" dirty="0"/>
          </a:p>
          <a:p>
            <a:r>
              <a:rPr lang="zh-TW" altLang="en-US" sz="2400" dirty="0" smtClean="0">
                <a:solidFill>
                  <a:srgbClr val="00B0F0"/>
                </a:solidFill>
              </a:rPr>
              <a:t>正確接線法與偷工接線法</a:t>
            </a:r>
            <a:endParaRPr lang="en-US" altLang="zh-TW" sz="2400" dirty="0" smtClean="0">
              <a:solidFill>
                <a:srgbClr val="00B0F0"/>
              </a:solidFill>
            </a:endParaRPr>
          </a:p>
          <a:p>
            <a:endParaRPr lang="zh-TW" altLang="en-US" sz="2400" dirty="0"/>
          </a:p>
        </p:txBody>
      </p:sp>
      <p:cxnSp>
        <p:nvCxnSpPr>
          <p:cNvPr id="12" name="直線接點 11"/>
          <p:cNvCxnSpPr/>
          <p:nvPr/>
        </p:nvCxnSpPr>
        <p:spPr>
          <a:xfrm>
            <a:off x="6895070" y="3520241"/>
            <a:ext cx="584887" cy="22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6895070" y="3824416"/>
            <a:ext cx="584887" cy="102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0061597" y="3542877"/>
            <a:ext cx="593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0061597" y="3847052"/>
            <a:ext cx="584887" cy="102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642781" y="3395685"/>
            <a:ext cx="143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F0"/>
                </a:solidFill>
              </a:rPr>
              <a:t>接</a:t>
            </a:r>
            <a:r>
              <a:rPr lang="en-US" altLang="zh-TW" sz="2400" b="1" dirty="0">
                <a:solidFill>
                  <a:srgbClr val="00B0F0"/>
                </a:solidFill>
              </a:rPr>
              <a:t>A</a:t>
            </a:r>
            <a:r>
              <a:rPr lang="zh-TW" altLang="en-US" sz="2400" b="1" dirty="0">
                <a:solidFill>
                  <a:srgbClr val="00B0F0"/>
                </a:solidFill>
              </a:rPr>
              <a:t>馬達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10668931" y="3443052"/>
            <a:ext cx="143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</a:rPr>
              <a:t>接</a:t>
            </a:r>
            <a:r>
              <a:rPr lang="en-US" altLang="zh-TW" sz="2400" b="1" dirty="0">
                <a:solidFill>
                  <a:srgbClr val="FFFF00"/>
                </a:solidFill>
              </a:rPr>
              <a:t>B</a:t>
            </a:r>
            <a:r>
              <a:rPr lang="zh-TW" altLang="en-US" sz="2400" b="1" dirty="0">
                <a:solidFill>
                  <a:srgbClr val="FFFF00"/>
                </a:solidFill>
              </a:rPr>
              <a:t>馬達</a:t>
            </a:r>
          </a:p>
        </p:txBody>
      </p:sp>
      <p:sp>
        <p:nvSpPr>
          <p:cNvPr id="30" name="矩形 29"/>
          <p:cNvSpPr/>
          <p:nvPr/>
        </p:nvSpPr>
        <p:spPr>
          <a:xfrm>
            <a:off x="9042400" y="4250725"/>
            <a:ext cx="318701" cy="469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9361101" y="4250724"/>
            <a:ext cx="341699" cy="469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9207172" y="5244346"/>
            <a:ext cx="117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A</a:t>
            </a:r>
            <a:r>
              <a:rPr lang="zh-TW" altLang="en-US" sz="2400" b="1" dirty="0">
                <a:solidFill>
                  <a:srgbClr val="00B0F0"/>
                </a:solidFill>
              </a:rPr>
              <a:t>馬達</a:t>
            </a:r>
            <a:endParaRPr lang="en-US" altLang="zh-TW" sz="2400" b="1" dirty="0">
              <a:solidFill>
                <a:srgbClr val="00B0F0"/>
              </a:solidFill>
            </a:endParaRPr>
          </a:p>
          <a:p>
            <a:r>
              <a:rPr lang="zh-TW" altLang="en-US" sz="2400" b="1" dirty="0">
                <a:solidFill>
                  <a:srgbClr val="00B0F0"/>
                </a:solidFill>
              </a:rPr>
              <a:t>控制線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10263008" y="5147982"/>
            <a:ext cx="117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FF00"/>
                </a:solidFill>
              </a:rPr>
              <a:t>B</a:t>
            </a:r>
            <a:r>
              <a:rPr lang="zh-TW" altLang="en-US" sz="2400" b="1" dirty="0">
                <a:solidFill>
                  <a:srgbClr val="FFFF00"/>
                </a:solidFill>
              </a:rPr>
              <a:t>馬達</a:t>
            </a:r>
            <a:endParaRPr lang="en-US" altLang="zh-TW" sz="2400" b="1" dirty="0">
              <a:solidFill>
                <a:srgbClr val="FFFF00"/>
              </a:solidFill>
            </a:endParaRPr>
          </a:p>
          <a:p>
            <a:r>
              <a:rPr lang="zh-TW" altLang="en-US" sz="2400" b="1" dirty="0">
                <a:solidFill>
                  <a:srgbClr val="FFFF00"/>
                </a:solidFill>
              </a:rPr>
              <a:t>控制線</a:t>
            </a:r>
          </a:p>
        </p:txBody>
      </p:sp>
      <p:cxnSp>
        <p:nvCxnSpPr>
          <p:cNvPr id="35" name="直線單箭頭接點 34"/>
          <p:cNvCxnSpPr>
            <a:stCxn id="30" idx="2"/>
            <a:endCxn id="32" idx="0"/>
          </p:cNvCxnSpPr>
          <p:nvPr/>
        </p:nvCxnSpPr>
        <p:spPr>
          <a:xfrm>
            <a:off x="9201751" y="4720282"/>
            <a:ext cx="592178" cy="524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31" idx="2"/>
            <a:endCxn id="33" idx="0"/>
          </p:cNvCxnSpPr>
          <p:nvPr/>
        </p:nvCxnSpPr>
        <p:spPr>
          <a:xfrm>
            <a:off x="9531951" y="4720281"/>
            <a:ext cx="1317814" cy="4277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>
            <a:off x="7956808" y="4513608"/>
            <a:ext cx="345169" cy="7307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8635304" y="4513608"/>
            <a:ext cx="40697" cy="673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8425718" y="5137551"/>
            <a:ext cx="84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5V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輸入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7525993" y="5144029"/>
            <a:ext cx="933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GND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接地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2" name="直線單箭頭接點 51"/>
          <p:cNvCxnSpPr>
            <a:endCxn id="54" idx="0"/>
          </p:cNvCxnSpPr>
          <p:nvPr/>
        </p:nvCxnSpPr>
        <p:spPr>
          <a:xfrm flipH="1">
            <a:off x="7098965" y="4513608"/>
            <a:ext cx="808252" cy="632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/>
          <p:nvPr/>
        </p:nvSpPr>
        <p:spPr>
          <a:xfrm>
            <a:off x="6471065" y="5145687"/>
            <a:ext cx="125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6-12V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外部</a:t>
            </a:r>
            <a:r>
              <a:rPr lang="en-US" altLang="zh-TW" sz="2400" b="1" dirty="0">
                <a:solidFill>
                  <a:srgbClr val="FF0000"/>
                </a:solidFill>
              </a:rPr>
              <a:t/>
            </a:r>
            <a:br>
              <a:rPr lang="en-US" altLang="zh-TW" sz="2400" b="1" dirty="0">
                <a:solidFill>
                  <a:srgbClr val="FF0000"/>
                </a:solidFill>
              </a:rPr>
            </a:br>
            <a:r>
              <a:rPr lang="zh-TW" altLang="en-US" sz="2400" b="1" dirty="0">
                <a:solidFill>
                  <a:srgbClr val="FF0000"/>
                </a:solidFill>
              </a:rPr>
              <a:t>電力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輸入</a:t>
            </a:r>
          </a:p>
        </p:txBody>
      </p:sp>
    </p:spTree>
    <p:extLst>
      <p:ext uri="{BB962C8B-B14F-4D97-AF65-F5344CB8AC3E}">
        <p14:creationId xmlns:p14="http://schemas.microsoft.com/office/powerpoint/2010/main" val="392272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2" y="461958"/>
            <a:ext cx="5579075" cy="6329118"/>
          </a:xfrm>
        </p:spPr>
      </p:pic>
      <p:pic>
        <p:nvPicPr>
          <p:cNvPr id="5" name="內容版面配置區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92" y="1044992"/>
            <a:ext cx="3881437" cy="3881437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6986677" y="3458457"/>
            <a:ext cx="584887" cy="22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6986677" y="3762632"/>
            <a:ext cx="584887" cy="102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0153204" y="3481093"/>
            <a:ext cx="593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0153204" y="3785268"/>
            <a:ext cx="584887" cy="102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734388" y="3333901"/>
            <a:ext cx="143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F0"/>
                </a:solidFill>
              </a:rPr>
              <a:t>接</a:t>
            </a:r>
            <a:r>
              <a:rPr lang="en-US" altLang="zh-TW" sz="2400" b="1" dirty="0">
                <a:solidFill>
                  <a:srgbClr val="00B0F0"/>
                </a:solidFill>
              </a:rPr>
              <a:t>A</a:t>
            </a:r>
            <a:r>
              <a:rPr lang="zh-TW" altLang="en-US" sz="2400" b="1" dirty="0">
                <a:solidFill>
                  <a:srgbClr val="00B0F0"/>
                </a:solidFill>
              </a:rPr>
              <a:t>馬達</a:t>
            </a:r>
            <a:endParaRPr lang="en-US" altLang="zh-TW" sz="2400" b="1" dirty="0">
              <a:solidFill>
                <a:srgbClr val="00B0F0"/>
              </a:solidFill>
            </a:endParaRPr>
          </a:p>
          <a:p>
            <a:r>
              <a:rPr lang="en-US" altLang="zh-TW" sz="2400" b="1" dirty="0">
                <a:solidFill>
                  <a:srgbClr val="00B0F0"/>
                </a:solidFill>
              </a:rPr>
              <a:t>(</a:t>
            </a:r>
            <a:r>
              <a:rPr lang="zh-TW" altLang="en-US" sz="2400" b="1" dirty="0">
                <a:solidFill>
                  <a:srgbClr val="00B0F0"/>
                </a:solidFill>
              </a:rPr>
              <a:t>左輪</a:t>
            </a:r>
            <a:r>
              <a:rPr lang="en-US" altLang="zh-TW" sz="2400" b="1" dirty="0">
                <a:solidFill>
                  <a:srgbClr val="00B0F0"/>
                </a:solidFill>
              </a:rPr>
              <a:t>)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760538" y="3381268"/>
            <a:ext cx="143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FF00"/>
                </a:solidFill>
              </a:rPr>
              <a:t>接</a:t>
            </a:r>
            <a:r>
              <a:rPr lang="en-US" altLang="zh-TW" sz="2400" b="1" dirty="0">
                <a:solidFill>
                  <a:srgbClr val="FFFF00"/>
                </a:solidFill>
              </a:rPr>
              <a:t>B</a:t>
            </a:r>
            <a:r>
              <a:rPr lang="zh-TW" altLang="en-US" sz="2400" b="1" dirty="0">
                <a:solidFill>
                  <a:srgbClr val="FFFF00"/>
                </a:solidFill>
              </a:rPr>
              <a:t>馬達</a:t>
            </a:r>
            <a:endParaRPr lang="en-US" altLang="zh-TW" sz="2400" b="1" dirty="0">
              <a:solidFill>
                <a:srgbClr val="FFFF00"/>
              </a:solidFill>
            </a:endParaRPr>
          </a:p>
          <a:p>
            <a:r>
              <a:rPr lang="en-US" altLang="zh-TW" sz="2400" b="1" dirty="0">
                <a:solidFill>
                  <a:srgbClr val="FFFF00"/>
                </a:solidFill>
              </a:rPr>
              <a:t>(</a:t>
            </a:r>
            <a:r>
              <a:rPr lang="zh-TW" altLang="en-US" sz="2400" b="1" dirty="0">
                <a:solidFill>
                  <a:srgbClr val="FFFF00"/>
                </a:solidFill>
              </a:rPr>
              <a:t>右輪</a:t>
            </a:r>
            <a:r>
              <a:rPr lang="en-US" altLang="zh-TW" sz="2400" b="1" dirty="0">
                <a:solidFill>
                  <a:srgbClr val="FFFF00"/>
                </a:solidFill>
              </a:rPr>
              <a:t>)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34007" y="4188941"/>
            <a:ext cx="318701" cy="469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9452708" y="4188940"/>
            <a:ext cx="341699" cy="469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9298779" y="5182562"/>
            <a:ext cx="117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A</a:t>
            </a:r>
            <a:r>
              <a:rPr lang="zh-TW" altLang="en-US" sz="2400" b="1" dirty="0">
                <a:solidFill>
                  <a:srgbClr val="00B0F0"/>
                </a:solidFill>
              </a:rPr>
              <a:t>馬達</a:t>
            </a:r>
            <a:endParaRPr lang="en-US" altLang="zh-TW" sz="2400" b="1" dirty="0">
              <a:solidFill>
                <a:srgbClr val="00B0F0"/>
              </a:solidFill>
            </a:endParaRPr>
          </a:p>
          <a:p>
            <a:r>
              <a:rPr lang="zh-TW" altLang="en-US" sz="2400" b="1" dirty="0">
                <a:solidFill>
                  <a:srgbClr val="00B0F0"/>
                </a:solidFill>
              </a:rPr>
              <a:t>控制線</a:t>
            </a:r>
            <a:endParaRPr lang="en-US" altLang="zh-TW" sz="2400" b="1" dirty="0">
              <a:solidFill>
                <a:srgbClr val="00B0F0"/>
              </a:solidFill>
            </a:endParaRPr>
          </a:p>
          <a:p>
            <a:r>
              <a:rPr lang="en-US" altLang="zh-TW" sz="2400" b="1" dirty="0">
                <a:solidFill>
                  <a:srgbClr val="00B0F0"/>
                </a:solidFill>
              </a:rPr>
              <a:t>(</a:t>
            </a:r>
            <a:r>
              <a:rPr lang="zh-TW" altLang="en-US" sz="2400" b="1" dirty="0">
                <a:solidFill>
                  <a:srgbClr val="00B0F0"/>
                </a:solidFill>
              </a:rPr>
              <a:t>左輪</a:t>
            </a:r>
            <a:r>
              <a:rPr lang="en-US" altLang="zh-TW" sz="2400" b="1" dirty="0">
                <a:solidFill>
                  <a:srgbClr val="00B0F0"/>
                </a:solidFill>
              </a:rPr>
              <a:t>)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0354615" y="5086198"/>
            <a:ext cx="117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FF00"/>
                </a:solidFill>
              </a:rPr>
              <a:t>B</a:t>
            </a:r>
            <a:r>
              <a:rPr lang="zh-TW" altLang="en-US" sz="2400" b="1" dirty="0">
                <a:solidFill>
                  <a:srgbClr val="FFFF00"/>
                </a:solidFill>
              </a:rPr>
              <a:t>馬達</a:t>
            </a:r>
            <a:endParaRPr lang="en-US" altLang="zh-TW" sz="2400" b="1" dirty="0">
              <a:solidFill>
                <a:srgbClr val="FFFF00"/>
              </a:solidFill>
            </a:endParaRPr>
          </a:p>
          <a:p>
            <a:r>
              <a:rPr lang="zh-TW" altLang="en-US" sz="2400" b="1" dirty="0">
                <a:solidFill>
                  <a:srgbClr val="FFFF00"/>
                </a:solidFill>
              </a:rPr>
              <a:t>控制線</a:t>
            </a:r>
            <a:endParaRPr lang="en-US" altLang="zh-TW" sz="2400" b="1" dirty="0">
              <a:solidFill>
                <a:srgbClr val="FFFF00"/>
              </a:solidFill>
            </a:endParaRPr>
          </a:p>
          <a:p>
            <a:r>
              <a:rPr lang="en-US" altLang="zh-TW" sz="2400" b="1" dirty="0">
                <a:solidFill>
                  <a:srgbClr val="FFFF00"/>
                </a:solidFill>
              </a:rPr>
              <a:t>(</a:t>
            </a:r>
            <a:r>
              <a:rPr lang="zh-TW" altLang="en-US" sz="2400" b="1" dirty="0">
                <a:solidFill>
                  <a:srgbClr val="FFFF00"/>
                </a:solidFill>
              </a:rPr>
              <a:t>右輪</a:t>
            </a:r>
            <a:r>
              <a:rPr lang="en-US" altLang="zh-TW" sz="2400" b="1" dirty="0">
                <a:solidFill>
                  <a:srgbClr val="FFFF00"/>
                </a:solidFill>
              </a:rPr>
              <a:t>)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6" name="直線單箭頭接點 15"/>
          <p:cNvCxnSpPr>
            <a:stCxn id="12" idx="2"/>
            <a:endCxn id="14" idx="0"/>
          </p:cNvCxnSpPr>
          <p:nvPr/>
        </p:nvCxnSpPr>
        <p:spPr>
          <a:xfrm>
            <a:off x="9293358" y="4658498"/>
            <a:ext cx="592178" cy="524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13" idx="2"/>
            <a:endCxn id="15" idx="0"/>
          </p:cNvCxnSpPr>
          <p:nvPr/>
        </p:nvCxnSpPr>
        <p:spPr>
          <a:xfrm>
            <a:off x="9623558" y="4658497"/>
            <a:ext cx="1317814" cy="4277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8048415" y="4451824"/>
            <a:ext cx="345169" cy="7307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8726911" y="4451824"/>
            <a:ext cx="40697" cy="6734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517325" y="5075767"/>
            <a:ext cx="84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5V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輸入</a:t>
            </a:r>
            <a:endParaRPr lang="en-US" altLang="zh-TW" sz="2400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617600" y="5082245"/>
            <a:ext cx="933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GND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接地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2" name="直線單箭頭接點 21"/>
          <p:cNvCxnSpPr>
            <a:endCxn id="23" idx="0"/>
          </p:cNvCxnSpPr>
          <p:nvPr/>
        </p:nvCxnSpPr>
        <p:spPr>
          <a:xfrm flipH="1">
            <a:off x="7190572" y="4451824"/>
            <a:ext cx="808252" cy="632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562672" y="5083903"/>
            <a:ext cx="125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6-12V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外部</a:t>
            </a:r>
            <a:r>
              <a:rPr lang="en-US" altLang="zh-TW" sz="2400" b="1" dirty="0">
                <a:solidFill>
                  <a:srgbClr val="FF0000"/>
                </a:solidFill>
              </a:rPr>
              <a:t/>
            </a:r>
            <a:br>
              <a:rPr lang="en-US" altLang="zh-TW" sz="2400" b="1" dirty="0">
                <a:solidFill>
                  <a:srgbClr val="FF0000"/>
                </a:solidFill>
              </a:rPr>
            </a:br>
            <a:r>
              <a:rPr lang="zh-TW" altLang="en-US" sz="2400" b="1" dirty="0">
                <a:solidFill>
                  <a:srgbClr val="FF0000"/>
                </a:solidFill>
              </a:rPr>
              <a:t>電力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輸入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450119" y="461958"/>
            <a:ext cx="5070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若是左輪旋轉方向相反，就對調</a:t>
            </a:r>
            <a:r>
              <a:rPr lang="en-US" altLang="zh-TW" sz="2000" dirty="0">
                <a:solidFill>
                  <a:srgbClr val="FF0000"/>
                </a:solidFill>
              </a:rPr>
              <a:t>4</a:t>
            </a:r>
            <a:r>
              <a:rPr lang="zh-TW" altLang="en-US" sz="2000" dirty="0">
                <a:solidFill>
                  <a:srgbClr val="FF0000"/>
                </a:solidFill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</a:rPr>
              <a:t>5</a:t>
            </a:r>
            <a:r>
              <a:rPr lang="zh-TW" altLang="en-US" sz="2000" dirty="0">
                <a:solidFill>
                  <a:srgbClr val="FF0000"/>
                </a:solidFill>
              </a:rPr>
              <a:t>腳位，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>
                <a:solidFill>
                  <a:srgbClr val="FF0000"/>
                </a:solidFill>
              </a:rPr>
              <a:t>若是右輪旋轉方向相反，就對調</a:t>
            </a:r>
            <a:r>
              <a:rPr lang="en-US" altLang="zh-TW" sz="2000" dirty="0">
                <a:solidFill>
                  <a:srgbClr val="FF0000"/>
                </a:solidFill>
              </a:rPr>
              <a:t>2</a:t>
            </a:r>
            <a:r>
              <a:rPr lang="zh-TW" altLang="en-US" sz="2000" dirty="0">
                <a:solidFill>
                  <a:srgbClr val="FF0000"/>
                </a:solidFill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</a:rPr>
              <a:t>3</a:t>
            </a:r>
            <a:r>
              <a:rPr lang="zh-TW" altLang="en-US" sz="2000" dirty="0">
                <a:solidFill>
                  <a:srgbClr val="FF0000"/>
                </a:solidFill>
              </a:rPr>
              <a:t>腳位。</a:t>
            </a:r>
          </a:p>
        </p:txBody>
      </p:sp>
      <p:sp>
        <p:nvSpPr>
          <p:cNvPr id="29" name="手繪多邊形 28"/>
          <p:cNvSpPr/>
          <p:nvPr/>
        </p:nvSpPr>
        <p:spPr>
          <a:xfrm>
            <a:off x="3620655" y="923636"/>
            <a:ext cx="2844800" cy="4396991"/>
          </a:xfrm>
          <a:custGeom>
            <a:avLst/>
            <a:gdLst>
              <a:gd name="connsiteX0" fmla="*/ 2904836 w 2904836"/>
              <a:gd name="connsiteY0" fmla="*/ 0 h 4433936"/>
              <a:gd name="connsiteX1" fmla="*/ 2872509 w 2904836"/>
              <a:gd name="connsiteY1" fmla="*/ 9236 h 4433936"/>
              <a:gd name="connsiteX2" fmla="*/ 2844800 w 2904836"/>
              <a:gd name="connsiteY2" fmla="*/ 36945 h 4433936"/>
              <a:gd name="connsiteX3" fmla="*/ 2830945 w 2904836"/>
              <a:gd name="connsiteY3" fmla="*/ 46182 h 4433936"/>
              <a:gd name="connsiteX4" fmla="*/ 2798618 w 2904836"/>
              <a:gd name="connsiteY4" fmla="*/ 73891 h 4433936"/>
              <a:gd name="connsiteX5" fmla="*/ 2784763 w 2904836"/>
              <a:gd name="connsiteY5" fmla="*/ 78509 h 4433936"/>
              <a:gd name="connsiteX6" fmla="*/ 2710872 w 2904836"/>
              <a:gd name="connsiteY6" fmla="*/ 133927 h 4433936"/>
              <a:gd name="connsiteX7" fmla="*/ 2701636 w 2904836"/>
              <a:gd name="connsiteY7" fmla="*/ 143164 h 4433936"/>
              <a:gd name="connsiteX8" fmla="*/ 2636981 w 2904836"/>
              <a:gd name="connsiteY8" fmla="*/ 166254 h 4433936"/>
              <a:gd name="connsiteX9" fmla="*/ 2618509 w 2904836"/>
              <a:gd name="connsiteY9" fmla="*/ 170873 h 4433936"/>
              <a:gd name="connsiteX10" fmla="*/ 2558472 w 2904836"/>
              <a:gd name="connsiteY10" fmla="*/ 193964 h 4433936"/>
              <a:gd name="connsiteX11" fmla="*/ 2530763 w 2904836"/>
              <a:gd name="connsiteY11" fmla="*/ 212436 h 4433936"/>
              <a:gd name="connsiteX12" fmla="*/ 2475345 w 2904836"/>
              <a:gd name="connsiteY12" fmla="*/ 235527 h 4433936"/>
              <a:gd name="connsiteX13" fmla="*/ 2419927 w 2904836"/>
              <a:gd name="connsiteY13" fmla="*/ 254000 h 4433936"/>
              <a:gd name="connsiteX14" fmla="*/ 2406072 w 2904836"/>
              <a:gd name="connsiteY14" fmla="*/ 263236 h 4433936"/>
              <a:gd name="connsiteX15" fmla="*/ 2396836 w 2904836"/>
              <a:gd name="connsiteY15" fmla="*/ 272473 h 4433936"/>
              <a:gd name="connsiteX16" fmla="*/ 2373745 w 2904836"/>
              <a:gd name="connsiteY16" fmla="*/ 286327 h 4433936"/>
              <a:gd name="connsiteX17" fmla="*/ 2364509 w 2904836"/>
              <a:gd name="connsiteY17" fmla="*/ 304800 h 4433936"/>
              <a:gd name="connsiteX18" fmla="*/ 2322945 w 2904836"/>
              <a:gd name="connsiteY18" fmla="*/ 360218 h 4433936"/>
              <a:gd name="connsiteX19" fmla="*/ 2286000 w 2904836"/>
              <a:gd name="connsiteY19" fmla="*/ 484909 h 4433936"/>
              <a:gd name="connsiteX20" fmla="*/ 2267527 w 2904836"/>
              <a:gd name="connsiteY20" fmla="*/ 568036 h 4433936"/>
              <a:gd name="connsiteX21" fmla="*/ 2253672 w 2904836"/>
              <a:gd name="connsiteY21" fmla="*/ 655782 h 4433936"/>
              <a:gd name="connsiteX22" fmla="*/ 2249054 w 2904836"/>
              <a:gd name="connsiteY22" fmla="*/ 688109 h 4433936"/>
              <a:gd name="connsiteX23" fmla="*/ 2216727 w 2904836"/>
              <a:gd name="connsiteY23" fmla="*/ 840509 h 4433936"/>
              <a:gd name="connsiteX24" fmla="*/ 2212109 w 2904836"/>
              <a:gd name="connsiteY24" fmla="*/ 942109 h 4433936"/>
              <a:gd name="connsiteX25" fmla="*/ 2207490 w 2904836"/>
              <a:gd name="connsiteY25" fmla="*/ 965200 h 4433936"/>
              <a:gd name="connsiteX26" fmla="*/ 2152072 w 2904836"/>
              <a:gd name="connsiteY26" fmla="*/ 1306945 h 4433936"/>
              <a:gd name="connsiteX27" fmla="*/ 2133600 w 2904836"/>
              <a:gd name="connsiteY27" fmla="*/ 1334654 h 4433936"/>
              <a:gd name="connsiteX28" fmla="*/ 2124363 w 2904836"/>
              <a:gd name="connsiteY28" fmla="*/ 1413164 h 4433936"/>
              <a:gd name="connsiteX29" fmla="*/ 2110509 w 2904836"/>
              <a:gd name="connsiteY29" fmla="*/ 1454727 h 4433936"/>
              <a:gd name="connsiteX30" fmla="*/ 2096654 w 2904836"/>
              <a:gd name="connsiteY30" fmla="*/ 1514764 h 4433936"/>
              <a:gd name="connsiteX31" fmla="*/ 2082800 w 2904836"/>
              <a:gd name="connsiteY31" fmla="*/ 1556327 h 4433936"/>
              <a:gd name="connsiteX32" fmla="*/ 2064327 w 2904836"/>
              <a:gd name="connsiteY32" fmla="*/ 1602509 h 4433936"/>
              <a:gd name="connsiteX33" fmla="*/ 2055090 w 2904836"/>
              <a:gd name="connsiteY33" fmla="*/ 1644073 h 4433936"/>
              <a:gd name="connsiteX34" fmla="*/ 2022763 w 2904836"/>
              <a:gd name="connsiteY34" fmla="*/ 1731818 h 4433936"/>
              <a:gd name="connsiteX35" fmla="*/ 1995054 w 2904836"/>
              <a:gd name="connsiteY35" fmla="*/ 1791854 h 4433936"/>
              <a:gd name="connsiteX36" fmla="*/ 1935018 w 2904836"/>
              <a:gd name="connsiteY36" fmla="*/ 1995054 h 4433936"/>
              <a:gd name="connsiteX37" fmla="*/ 1907309 w 2904836"/>
              <a:gd name="connsiteY37" fmla="*/ 2175164 h 4433936"/>
              <a:gd name="connsiteX38" fmla="*/ 1893454 w 2904836"/>
              <a:gd name="connsiteY38" fmla="*/ 2230582 h 4433936"/>
              <a:gd name="connsiteX39" fmla="*/ 1851890 w 2904836"/>
              <a:gd name="connsiteY39" fmla="*/ 2461491 h 4433936"/>
              <a:gd name="connsiteX40" fmla="*/ 1814945 w 2904836"/>
              <a:gd name="connsiteY40" fmla="*/ 2752436 h 4433936"/>
              <a:gd name="connsiteX41" fmla="*/ 1787236 w 2904836"/>
              <a:gd name="connsiteY41" fmla="*/ 2914073 h 4433936"/>
              <a:gd name="connsiteX42" fmla="*/ 1782618 w 2904836"/>
              <a:gd name="connsiteY42" fmla="*/ 2960254 h 4433936"/>
              <a:gd name="connsiteX43" fmla="*/ 1754909 w 2904836"/>
              <a:gd name="connsiteY43" fmla="*/ 3149600 h 4433936"/>
              <a:gd name="connsiteX44" fmla="*/ 1741054 w 2904836"/>
              <a:gd name="connsiteY44" fmla="*/ 3283527 h 4433936"/>
              <a:gd name="connsiteX45" fmla="*/ 1717963 w 2904836"/>
              <a:gd name="connsiteY45" fmla="*/ 3680691 h 4433936"/>
              <a:gd name="connsiteX46" fmla="*/ 1713345 w 2904836"/>
              <a:gd name="connsiteY46" fmla="*/ 3717636 h 4433936"/>
              <a:gd name="connsiteX47" fmla="*/ 1685636 w 2904836"/>
              <a:gd name="connsiteY47" fmla="*/ 3819236 h 4433936"/>
              <a:gd name="connsiteX48" fmla="*/ 1611745 w 2904836"/>
              <a:gd name="connsiteY48" fmla="*/ 4100945 h 4433936"/>
              <a:gd name="connsiteX49" fmla="*/ 1556327 w 2904836"/>
              <a:gd name="connsiteY49" fmla="*/ 4202545 h 4433936"/>
              <a:gd name="connsiteX50" fmla="*/ 1510145 w 2904836"/>
              <a:gd name="connsiteY50" fmla="*/ 4299527 h 4433936"/>
              <a:gd name="connsiteX51" fmla="*/ 1450109 w 2904836"/>
              <a:gd name="connsiteY51" fmla="*/ 4373418 h 4433936"/>
              <a:gd name="connsiteX52" fmla="*/ 1413163 w 2904836"/>
              <a:gd name="connsiteY52" fmla="*/ 4405745 h 4433936"/>
              <a:gd name="connsiteX53" fmla="*/ 1399309 w 2904836"/>
              <a:gd name="connsiteY53" fmla="*/ 4410364 h 4433936"/>
              <a:gd name="connsiteX54" fmla="*/ 1353127 w 2904836"/>
              <a:gd name="connsiteY54" fmla="*/ 4424218 h 4433936"/>
              <a:gd name="connsiteX55" fmla="*/ 1334654 w 2904836"/>
              <a:gd name="connsiteY55" fmla="*/ 4428836 h 4433936"/>
              <a:gd name="connsiteX56" fmla="*/ 1177636 w 2904836"/>
              <a:gd name="connsiteY56" fmla="*/ 4433454 h 4433936"/>
              <a:gd name="connsiteX57" fmla="*/ 1048327 w 2904836"/>
              <a:gd name="connsiteY57" fmla="*/ 4428836 h 4433936"/>
              <a:gd name="connsiteX58" fmla="*/ 785090 w 2904836"/>
              <a:gd name="connsiteY58" fmla="*/ 4350327 h 4433936"/>
              <a:gd name="connsiteX59" fmla="*/ 618836 w 2904836"/>
              <a:gd name="connsiteY59" fmla="*/ 4239491 h 4433936"/>
              <a:gd name="connsiteX60" fmla="*/ 554181 w 2904836"/>
              <a:gd name="connsiteY60" fmla="*/ 4184073 h 4433936"/>
              <a:gd name="connsiteX61" fmla="*/ 457200 w 2904836"/>
              <a:gd name="connsiteY61" fmla="*/ 4110182 h 4433936"/>
              <a:gd name="connsiteX62" fmla="*/ 258618 w 2904836"/>
              <a:gd name="connsiteY62" fmla="*/ 3925454 h 4433936"/>
              <a:gd name="connsiteX63" fmla="*/ 235527 w 2904836"/>
              <a:gd name="connsiteY63" fmla="*/ 3897745 h 4433936"/>
              <a:gd name="connsiteX64" fmla="*/ 203200 w 2904836"/>
              <a:gd name="connsiteY64" fmla="*/ 3879273 h 4433936"/>
              <a:gd name="connsiteX65" fmla="*/ 193963 w 2904836"/>
              <a:gd name="connsiteY65" fmla="*/ 3870036 h 4433936"/>
              <a:gd name="connsiteX66" fmla="*/ 175490 w 2904836"/>
              <a:gd name="connsiteY66" fmla="*/ 3856182 h 4433936"/>
              <a:gd name="connsiteX67" fmla="*/ 147781 w 2904836"/>
              <a:gd name="connsiteY67" fmla="*/ 3828473 h 4433936"/>
              <a:gd name="connsiteX68" fmla="*/ 124690 w 2904836"/>
              <a:gd name="connsiteY68" fmla="*/ 3796145 h 4433936"/>
              <a:gd name="connsiteX69" fmla="*/ 87745 w 2904836"/>
              <a:gd name="connsiteY69" fmla="*/ 3773054 h 4433936"/>
              <a:gd name="connsiteX70" fmla="*/ 60036 w 2904836"/>
              <a:gd name="connsiteY70" fmla="*/ 3703782 h 4433936"/>
              <a:gd name="connsiteX71" fmla="*/ 55418 w 2904836"/>
              <a:gd name="connsiteY71" fmla="*/ 3689927 h 4433936"/>
              <a:gd name="connsiteX72" fmla="*/ 41563 w 2904836"/>
              <a:gd name="connsiteY72" fmla="*/ 3671454 h 4433936"/>
              <a:gd name="connsiteX73" fmla="*/ 9236 w 2904836"/>
              <a:gd name="connsiteY73" fmla="*/ 3616036 h 4433936"/>
              <a:gd name="connsiteX74" fmla="*/ 0 w 2904836"/>
              <a:gd name="connsiteY74" fmla="*/ 3602182 h 4433936"/>
              <a:gd name="connsiteX0" fmla="*/ 2904836 w 2904836"/>
              <a:gd name="connsiteY0" fmla="*/ 0 h 4433936"/>
              <a:gd name="connsiteX1" fmla="*/ 2872509 w 2904836"/>
              <a:gd name="connsiteY1" fmla="*/ 9236 h 4433936"/>
              <a:gd name="connsiteX2" fmla="*/ 2844800 w 2904836"/>
              <a:gd name="connsiteY2" fmla="*/ 36945 h 4433936"/>
              <a:gd name="connsiteX3" fmla="*/ 2830945 w 2904836"/>
              <a:gd name="connsiteY3" fmla="*/ 46182 h 4433936"/>
              <a:gd name="connsiteX4" fmla="*/ 2798618 w 2904836"/>
              <a:gd name="connsiteY4" fmla="*/ 73891 h 4433936"/>
              <a:gd name="connsiteX5" fmla="*/ 2784763 w 2904836"/>
              <a:gd name="connsiteY5" fmla="*/ 78509 h 4433936"/>
              <a:gd name="connsiteX6" fmla="*/ 2710872 w 2904836"/>
              <a:gd name="connsiteY6" fmla="*/ 133927 h 4433936"/>
              <a:gd name="connsiteX7" fmla="*/ 2701636 w 2904836"/>
              <a:gd name="connsiteY7" fmla="*/ 143164 h 4433936"/>
              <a:gd name="connsiteX8" fmla="*/ 2636981 w 2904836"/>
              <a:gd name="connsiteY8" fmla="*/ 166254 h 4433936"/>
              <a:gd name="connsiteX9" fmla="*/ 2558472 w 2904836"/>
              <a:gd name="connsiteY9" fmla="*/ 193964 h 4433936"/>
              <a:gd name="connsiteX10" fmla="*/ 2530763 w 2904836"/>
              <a:gd name="connsiteY10" fmla="*/ 212436 h 4433936"/>
              <a:gd name="connsiteX11" fmla="*/ 2475345 w 2904836"/>
              <a:gd name="connsiteY11" fmla="*/ 235527 h 4433936"/>
              <a:gd name="connsiteX12" fmla="*/ 2419927 w 2904836"/>
              <a:gd name="connsiteY12" fmla="*/ 254000 h 4433936"/>
              <a:gd name="connsiteX13" fmla="*/ 2406072 w 2904836"/>
              <a:gd name="connsiteY13" fmla="*/ 263236 h 4433936"/>
              <a:gd name="connsiteX14" fmla="*/ 2396836 w 2904836"/>
              <a:gd name="connsiteY14" fmla="*/ 272473 h 4433936"/>
              <a:gd name="connsiteX15" fmla="*/ 2373745 w 2904836"/>
              <a:gd name="connsiteY15" fmla="*/ 286327 h 4433936"/>
              <a:gd name="connsiteX16" fmla="*/ 2364509 w 2904836"/>
              <a:gd name="connsiteY16" fmla="*/ 304800 h 4433936"/>
              <a:gd name="connsiteX17" fmla="*/ 2322945 w 2904836"/>
              <a:gd name="connsiteY17" fmla="*/ 360218 h 4433936"/>
              <a:gd name="connsiteX18" fmla="*/ 2286000 w 2904836"/>
              <a:gd name="connsiteY18" fmla="*/ 484909 h 4433936"/>
              <a:gd name="connsiteX19" fmla="*/ 2267527 w 2904836"/>
              <a:gd name="connsiteY19" fmla="*/ 568036 h 4433936"/>
              <a:gd name="connsiteX20" fmla="*/ 2253672 w 2904836"/>
              <a:gd name="connsiteY20" fmla="*/ 655782 h 4433936"/>
              <a:gd name="connsiteX21" fmla="*/ 2249054 w 2904836"/>
              <a:gd name="connsiteY21" fmla="*/ 688109 h 4433936"/>
              <a:gd name="connsiteX22" fmla="*/ 2216727 w 2904836"/>
              <a:gd name="connsiteY22" fmla="*/ 840509 h 4433936"/>
              <a:gd name="connsiteX23" fmla="*/ 2212109 w 2904836"/>
              <a:gd name="connsiteY23" fmla="*/ 942109 h 4433936"/>
              <a:gd name="connsiteX24" fmla="*/ 2207490 w 2904836"/>
              <a:gd name="connsiteY24" fmla="*/ 965200 h 4433936"/>
              <a:gd name="connsiteX25" fmla="*/ 2152072 w 2904836"/>
              <a:gd name="connsiteY25" fmla="*/ 1306945 h 4433936"/>
              <a:gd name="connsiteX26" fmla="*/ 2133600 w 2904836"/>
              <a:gd name="connsiteY26" fmla="*/ 1334654 h 4433936"/>
              <a:gd name="connsiteX27" fmla="*/ 2124363 w 2904836"/>
              <a:gd name="connsiteY27" fmla="*/ 1413164 h 4433936"/>
              <a:gd name="connsiteX28" fmla="*/ 2110509 w 2904836"/>
              <a:gd name="connsiteY28" fmla="*/ 1454727 h 4433936"/>
              <a:gd name="connsiteX29" fmla="*/ 2096654 w 2904836"/>
              <a:gd name="connsiteY29" fmla="*/ 1514764 h 4433936"/>
              <a:gd name="connsiteX30" fmla="*/ 2082800 w 2904836"/>
              <a:gd name="connsiteY30" fmla="*/ 1556327 h 4433936"/>
              <a:gd name="connsiteX31" fmla="*/ 2064327 w 2904836"/>
              <a:gd name="connsiteY31" fmla="*/ 1602509 h 4433936"/>
              <a:gd name="connsiteX32" fmla="*/ 2055090 w 2904836"/>
              <a:gd name="connsiteY32" fmla="*/ 1644073 h 4433936"/>
              <a:gd name="connsiteX33" fmla="*/ 2022763 w 2904836"/>
              <a:gd name="connsiteY33" fmla="*/ 1731818 h 4433936"/>
              <a:gd name="connsiteX34" fmla="*/ 1995054 w 2904836"/>
              <a:gd name="connsiteY34" fmla="*/ 1791854 h 4433936"/>
              <a:gd name="connsiteX35" fmla="*/ 1935018 w 2904836"/>
              <a:gd name="connsiteY35" fmla="*/ 1995054 h 4433936"/>
              <a:gd name="connsiteX36" fmla="*/ 1907309 w 2904836"/>
              <a:gd name="connsiteY36" fmla="*/ 2175164 h 4433936"/>
              <a:gd name="connsiteX37" fmla="*/ 1893454 w 2904836"/>
              <a:gd name="connsiteY37" fmla="*/ 2230582 h 4433936"/>
              <a:gd name="connsiteX38" fmla="*/ 1851890 w 2904836"/>
              <a:gd name="connsiteY38" fmla="*/ 2461491 h 4433936"/>
              <a:gd name="connsiteX39" fmla="*/ 1814945 w 2904836"/>
              <a:gd name="connsiteY39" fmla="*/ 2752436 h 4433936"/>
              <a:gd name="connsiteX40" fmla="*/ 1787236 w 2904836"/>
              <a:gd name="connsiteY40" fmla="*/ 2914073 h 4433936"/>
              <a:gd name="connsiteX41" fmla="*/ 1782618 w 2904836"/>
              <a:gd name="connsiteY41" fmla="*/ 2960254 h 4433936"/>
              <a:gd name="connsiteX42" fmla="*/ 1754909 w 2904836"/>
              <a:gd name="connsiteY42" fmla="*/ 3149600 h 4433936"/>
              <a:gd name="connsiteX43" fmla="*/ 1741054 w 2904836"/>
              <a:gd name="connsiteY43" fmla="*/ 3283527 h 4433936"/>
              <a:gd name="connsiteX44" fmla="*/ 1717963 w 2904836"/>
              <a:gd name="connsiteY44" fmla="*/ 3680691 h 4433936"/>
              <a:gd name="connsiteX45" fmla="*/ 1713345 w 2904836"/>
              <a:gd name="connsiteY45" fmla="*/ 3717636 h 4433936"/>
              <a:gd name="connsiteX46" fmla="*/ 1685636 w 2904836"/>
              <a:gd name="connsiteY46" fmla="*/ 3819236 h 4433936"/>
              <a:gd name="connsiteX47" fmla="*/ 1611745 w 2904836"/>
              <a:gd name="connsiteY47" fmla="*/ 4100945 h 4433936"/>
              <a:gd name="connsiteX48" fmla="*/ 1556327 w 2904836"/>
              <a:gd name="connsiteY48" fmla="*/ 4202545 h 4433936"/>
              <a:gd name="connsiteX49" fmla="*/ 1510145 w 2904836"/>
              <a:gd name="connsiteY49" fmla="*/ 4299527 h 4433936"/>
              <a:gd name="connsiteX50" fmla="*/ 1450109 w 2904836"/>
              <a:gd name="connsiteY50" fmla="*/ 4373418 h 4433936"/>
              <a:gd name="connsiteX51" fmla="*/ 1413163 w 2904836"/>
              <a:gd name="connsiteY51" fmla="*/ 4405745 h 4433936"/>
              <a:gd name="connsiteX52" fmla="*/ 1399309 w 2904836"/>
              <a:gd name="connsiteY52" fmla="*/ 4410364 h 4433936"/>
              <a:gd name="connsiteX53" fmla="*/ 1353127 w 2904836"/>
              <a:gd name="connsiteY53" fmla="*/ 4424218 h 4433936"/>
              <a:gd name="connsiteX54" fmla="*/ 1334654 w 2904836"/>
              <a:gd name="connsiteY54" fmla="*/ 4428836 h 4433936"/>
              <a:gd name="connsiteX55" fmla="*/ 1177636 w 2904836"/>
              <a:gd name="connsiteY55" fmla="*/ 4433454 h 4433936"/>
              <a:gd name="connsiteX56" fmla="*/ 1048327 w 2904836"/>
              <a:gd name="connsiteY56" fmla="*/ 4428836 h 4433936"/>
              <a:gd name="connsiteX57" fmla="*/ 785090 w 2904836"/>
              <a:gd name="connsiteY57" fmla="*/ 4350327 h 4433936"/>
              <a:gd name="connsiteX58" fmla="*/ 618836 w 2904836"/>
              <a:gd name="connsiteY58" fmla="*/ 4239491 h 4433936"/>
              <a:gd name="connsiteX59" fmla="*/ 554181 w 2904836"/>
              <a:gd name="connsiteY59" fmla="*/ 4184073 h 4433936"/>
              <a:gd name="connsiteX60" fmla="*/ 457200 w 2904836"/>
              <a:gd name="connsiteY60" fmla="*/ 4110182 h 4433936"/>
              <a:gd name="connsiteX61" fmla="*/ 258618 w 2904836"/>
              <a:gd name="connsiteY61" fmla="*/ 3925454 h 4433936"/>
              <a:gd name="connsiteX62" fmla="*/ 235527 w 2904836"/>
              <a:gd name="connsiteY62" fmla="*/ 3897745 h 4433936"/>
              <a:gd name="connsiteX63" fmla="*/ 203200 w 2904836"/>
              <a:gd name="connsiteY63" fmla="*/ 3879273 h 4433936"/>
              <a:gd name="connsiteX64" fmla="*/ 193963 w 2904836"/>
              <a:gd name="connsiteY64" fmla="*/ 3870036 h 4433936"/>
              <a:gd name="connsiteX65" fmla="*/ 175490 w 2904836"/>
              <a:gd name="connsiteY65" fmla="*/ 3856182 h 4433936"/>
              <a:gd name="connsiteX66" fmla="*/ 147781 w 2904836"/>
              <a:gd name="connsiteY66" fmla="*/ 3828473 h 4433936"/>
              <a:gd name="connsiteX67" fmla="*/ 124690 w 2904836"/>
              <a:gd name="connsiteY67" fmla="*/ 3796145 h 4433936"/>
              <a:gd name="connsiteX68" fmla="*/ 87745 w 2904836"/>
              <a:gd name="connsiteY68" fmla="*/ 3773054 h 4433936"/>
              <a:gd name="connsiteX69" fmla="*/ 60036 w 2904836"/>
              <a:gd name="connsiteY69" fmla="*/ 3703782 h 4433936"/>
              <a:gd name="connsiteX70" fmla="*/ 55418 w 2904836"/>
              <a:gd name="connsiteY70" fmla="*/ 3689927 h 4433936"/>
              <a:gd name="connsiteX71" fmla="*/ 41563 w 2904836"/>
              <a:gd name="connsiteY71" fmla="*/ 3671454 h 4433936"/>
              <a:gd name="connsiteX72" fmla="*/ 9236 w 2904836"/>
              <a:gd name="connsiteY72" fmla="*/ 3616036 h 4433936"/>
              <a:gd name="connsiteX73" fmla="*/ 0 w 2904836"/>
              <a:gd name="connsiteY73" fmla="*/ 3602182 h 4433936"/>
              <a:gd name="connsiteX0" fmla="*/ 2904836 w 2904836"/>
              <a:gd name="connsiteY0" fmla="*/ 0 h 4433936"/>
              <a:gd name="connsiteX1" fmla="*/ 2844800 w 2904836"/>
              <a:gd name="connsiteY1" fmla="*/ 36945 h 4433936"/>
              <a:gd name="connsiteX2" fmla="*/ 2830945 w 2904836"/>
              <a:gd name="connsiteY2" fmla="*/ 46182 h 4433936"/>
              <a:gd name="connsiteX3" fmla="*/ 2798618 w 2904836"/>
              <a:gd name="connsiteY3" fmla="*/ 73891 h 4433936"/>
              <a:gd name="connsiteX4" fmla="*/ 2784763 w 2904836"/>
              <a:gd name="connsiteY4" fmla="*/ 78509 h 4433936"/>
              <a:gd name="connsiteX5" fmla="*/ 2710872 w 2904836"/>
              <a:gd name="connsiteY5" fmla="*/ 133927 h 4433936"/>
              <a:gd name="connsiteX6" fmla="*/ 2701636 w 2904836"/>
              <a:gd name="connsiteY6" fmla="*/ 143164 h 4433936"/>
              <a:gd name="connsiteX7" fmla="*/ 2636981 w 2904836"/>
              <a:gd name="connsiteY7" fmla="*/ 166254 h 4433936"/>
              <a:gd name="connsiteX8" fmla="*/ 2558472 w 2904836"/>
              <a:gd name="connsiteY8" fmla="*/ 193964 h 4433936"/>
              <a:gd name="connsiteX9" fmla="*/ 2530763 w 2904836"/>
              <a:gd name="connsiteY9" fmla="*/ 212436 h 4433936"/>
              <a:gd name="connsiteX10" fmla="*/ 2475345 w 2904836"/>
              <a:gd name="connsiteY10" fmla="*/ 235527 h 4433936"/>
              <a:gd name="connsiteX11" fmla="*/ 2419927 w 2904836"/>
              <a:gd name="connsiteY11" fmla="*/ 254000 h 4433936"/>
              <a:gd name="connsiteX12" fmla="*/ 2406072 w 2904836"/>
              <a:gd name="connsiteY12" fmla="*/ 263236 h 4433936"/>
              <a:gd name="connsiteX13" fmla="*/ 2396836 w 2904836"/>
              <a:gd name="connsiteY13" fmla="*/ 272473 h 4433936"/>
              <a:gd name="connsiteX14" fmla="*/ 2373745 w 2904836"/>
              <a:gd name="connsiteY14" fmla="*/ 286327 h 4433936"/>
              <a:gd name="connsiteX15" fmla="*/ 2364509 w 2904836"/>
              <a:gd name="connsiteY15" fmla="*/ 304800 h 4433936"/>
              <a:gd name="connsiteX16" fmla="*/ 2322945 w 2904836"/>
              <a:gd name="connsiteY16" fmla="*/ 360218 h 4433936"/>
              <a:gd name="connsiteX17" fmla="*/ 2286000 w 2904836"/>
              <a:gd name="connsiteY17" fmla="*/ 484909 h 4433936"/>
              <a:gd name="connsiteX18" fmla="*/ 2267527 w 2904836"/>
              <a:gd name="connsiteY18" fmla="*/ 568036 h 4433936"/>
              <a:gd name="connsiteX19" fmla="*/ 2253672 w 2904836"/>
              <a:gd name="connsiteY19" fmla="*/ 655782 h 4433936"/>
              <a:gd name="connsiteX20" fmla="*/ 2249054 w 2904836"/>
              <a:gd name="connsiteY20" fmla="*/ 688109 h 4433936"/>
              <a:gd name="connsiteX21" fmla="*/ 2216727 w 2904836"/>
              <a:gd name="connsiteY21" fmla="*/ 840509 h 4433936"/>
              <a:gd name="connsiteX22" fmla="*/ 2212109 w 2904836"/>
              <a:gd name="connsiteY22" fmla="*/ 942109 h 4433936"/>
              <a:gd name="connsiteX23" fmla="*/ 2207490 w 2904836"/>
              <a:gd name="connsiteY23" fmla="*/ 965200 h 4433936"/>
              <a:gd name="connsiteX24" fmla="*/ 2152072 w 2904836"/>
              <a:gd name="connsiteY24" fmla="*/ 1306945 h 4433936"/>
              <a:gd name="connsiteX25" fmla="*/ 2133600 w 2904836"/>
              <a:gd name="connsiteY25" fmla="*/ 1334654 h 4433936"/>
              <a:gd name="connsiteX26" fmla="*/ 2124363 w 2904836"/>
              <a:gd name="connsiteY26" fmla="*/ 1413164 h 4433936"/>
              <a:gd name="connsiteX27" fmla="*/ 2110509 w 2904836"/>
              <a:gd name="connsiteY27" fmla="*/ 1454727 h 4433936"/>
              <a:gd name="connsiteX28" fmla="*/ 2096654 w 2904836"/>
              <a:gd name="connsiteY28" fmla="*/ 1514764 h 4433936"/>
              <a:gd name="connsiteX29" fmla="*/ 2082800 w 2904836"/>
              <a:gd name="connsiteY29" fmla="*/ 1556327 h 4433936"/>
              <a:gd name="connsiteX30" fmla="*/ 2064327 w 2904836"/>
              <a:gd name="connsiteY30" fmla="*/ 1602509 h 4433936"/>
              <a:gd name="connsiteX31" fmla="*/ 2055090 w 2904836"/>
              <a:gd name="connsiteY31" fmla="*/ 1644073 h 4433936"/>
              <a:gd name="connsiteX32" fmla="*/ 2022763 w 2904836"/>
              <a:gd name="connsiteY32" fmla="*/ 1731818 h 4433936"/>
              <a:gd name="connsiteX33" fmla="*/ 1995054 w 2904836"/>
              <a:gd name="connsiteY33" fmla="*/ 1791854 h 4433936"/>
              <a:gd name="connsiteX34" fmla="*/ 1935018 w 2904836"/>
              <a:gd name="connsiteY34" fmla="*/ 1995054 h 4433936"/>
              <a:gd name="connsiteX35" fmla="*/ 1907309 w 2904836"/>
              <a:gd name="connsiteY35" fmla="*/ 2175164 h 4433936"/>
              <a:gd name="connsiteX36" fmla="*/ 1893454 w 2904836"/>
              <a:gd name="connsiteY36" fmla="*/ 2230582 h 4433936"/>
              <a:gd name="connsiteX37" fmla="*/ 1851890 w 2904836"/>
              <a:gd name="connsiteY37" fmla="*/ 2461491 h 4433936"/>
              <a:gd name="connsiteX38" fmla="*/ 1814945 w 2904836"/>
              <a:gd name="connsiteY38" fmla="*/ 2752436 h 4433936"/>
              <a:gd name="connsiteX39" fmla="*/ 1787236 w 2904836"/>
              <a:gd name="connsiteY39" fmla="*/ 2914073 h 4433936"/>
              <a:gd name="connsiteX40" fmla="*/ 1782618 w 2904836"/>
              <a:gd name="connsiteY40" fmla="*/ 2960254 h 4433936"/>
              <a:gd name="connsiteX41" fmla="*/ 1754909 w 2904836"/>
              <a:gd name="connsiteY41" fmla="*/ 3149600 h 4433936"/>
              <a:gd name="connsiteX42" fmla="*/ 1741054 w 2904836"/>
              <a:gd name="connsiteY42" fmla="*/ 3283527 h 4433936"/>
              <a:gd name="connsiteX43" fmla="*/ 1717963 w 2904836"/>
              <a:gd name="connsiteY43" fmla="*/ 3680691 h 4433936"/>
              <a:gd name="connsiteX44" fmla="*/ 1713345 w 2904836"/>
              <a:gd name="connsiteY44" fmla="*/ 3717636 h 4433936"/>
              <a:gd name="connsiteX45" fmla="*/ 1685636 w 2904836"/>
              <a:gd name="connsiteY45" fmla="*/ 3819236 h 4433936"/>
              <a:gd name="connsiteX46" fmla="*/ 1611745 w 2904836"/>
              <a:gd name="connsiteY46" fmla="*/ 4100945 h 4433936"/>
              <a:gd name="connsiteX47" fmla="*/ 1556327 w 2904836"/>
              <a:gd name="connsiteY47" fmla="*/ 4202545 h 4433936"/>
              <a:gd name="connsiteX48" fmla="*/ 1510145 w 2904836"/>
              <a:gd name="connsiteY48" fmla="*/ 4299527 h 4433936"/>
              <a:gd name="connsiteX49" fmla="*/ 1450109 w 2904836"/>
              <a:gd name="connsiteY49" fmla="*/ 4373418 h 4433936"/>
              <a:gd name="connsiteX50" fmla="*/ 1413163 w 2904836"/>
              <a:gd name="connsiteY50" fmla="*/ 4405745 h 4433936"/>
              <a:gd name="connsiteX51" fmla="*/ 1399309 w 2904836"/>
              <a:gd name="connsiteY51" fmla="*/ 4410364 h 4433936"/>
              <a:gd name="connsiteX52" fmla="*/ 1353127 w 2904836"/>
              <a:gd name="connsiteY52" fmla="*/ 4424218 h 4433936"/>
              <a:gd name="connsiteX53" fmla="*/ 1334654 w 2904836"/>
              <a:gd name="connsiteY53" fmla="*/ 4428836 h 4433936"/>
              <a:gd name="connsiteX54" fmla="*/ 1177636 w 2904836"/>
              <a:gd name="connsiteY54" fmla="*/ 4433454 h 4433936"/>
              <a:gd name="connsiteX55" fmla="*/ 1048327 w 2904836"/>
              <a:gd name="connsiteY55" fmla="*/ 4428836 h 4433936"/>
              <a:gd name="connsiteX56" fmla="*/ 785090 w 2904836"/>
              <a:gd name="connsiteY56" fmla="*/ 4350327 h 4433936"/>
              <a:gd name="connsiteX57" fmla="*/ 618836 w 2904836"/>
              <a:gd name="connsiteY57" fmla="*/ 4239491 h 4433936"/>
              <a:gd name="connsiteX58" fmla="*/ 554181 w 2904836"/>
              <a:gd name="connsiteY58" fmla="*/ 4184073 h 4433936"/>
              <a:gd name="connsiteX59" fmla="*/ 457200 w 2904836"/>
              <a:gd name="connsiteY59" fmla="*/ 4110182 h 4433936"/>
              <a:gd name="connsiteX60" fmla="*/ 258618 w 2904836"/>
              <a:gd name="connsiteY60" fmla="*/ 3925454 h 4433936"/>
              <a:gd name="connsiteX61" fmla="*/ 235527 w 2904836"/>
              <a:gd name="connsiteY61" fmla="*/ 3897745 h 4433936"/>
              <a:gd name="connsiteX62" fmla="*/ 203200 w 2904836"/>
              <a:gd name="connsiteY62" fmla="*/ 3879273 h 4433936"/>
              <a:gd name="connsiteX63" fmla="*/ 193963 w 2904836"/>
              <a:gd name="connsiteY63" fmla="*/ 3870036 h 4433936"/>
              <a:gd name="connsiteX64" fmla="*/ 175490 w 2904836"/>
              <a:gd name="connsiteY64" fmla="*/ 3856182 h 4433936"/>
              <a:gd name="connsiteX65" fmla="*/ 147781 w 2904836"/>
              <a:gd name="connsiteY65" fmla="*/ 3828473 h 4433936"/>
              <a:gd name="connsiteX66" fmla="*/ 124690 w 2904836"/>
              <a:gd name="connsiteY66" fmla="*/ 3796145 h 4433936"/>
              <a:gd name="connsiteX67" fmla="*/ 87745 w 2904836"/>
              <a:gd name="connsiteY67" fmla="*/ 3773054 h 4433936"/>
              <a:gd name="connsiteX68" fmla="*/ 60036 w 2904836"/>
              <a:gd name="connsiteY68" fmla="*/ 3703782 h 4433936"/>
              <a:gd name="connsiteX69" fmla="*/ 55418 w 2904836"/>
              <a:gd name="connsiteY69" fmla="*/ 3689927 h 4433936"/>
              <a:gd name="connsiteX70" fmla="*/ 41563 w 2904836"/>
              <a:gd name="connsiteY70" fmla="*/ 3671454 h 4433936"/>
              <a:gd name="connsiteX71" fmla="*/ 9236 w 2904836"/>
              <a:gd name="connsiteY71" fmla="*/ 3616036 h 4433936"/>
              <a:gd name="connsiteX72" fmla="*/ 0 w 2904836"/>
              <a:gd name="connsiteY72" fmla="*/ 3602182 h 4433936"/>
              <a:gd name="connsiteX0" fmla="*/ 2844800 w 2844800"/>
              <a:gd name="connsiteY0" fmla="*/ 0 h 4396991"/>
              <a:gd name="connsiteX1" fmla="*/ 2830945 w 2844800"/>
              <a:gd name="connsiteY1" fmla="*/ 9237 h 4396991"/>
              <a:gd name="connsiteX2" fmla="*/ 2798618 w 2844800"/>
              <a:gd name="connsiteY2" fmla="*/ 36946 h 4396991"/>
              <a:gd name="connsiteX3" fmla="*/ 2784763 w 2844800"/>
              <a:gd name="connsiteY3" fmla="*/ 41564 h 4396991"/>
              <a:gd name="connsiteX4" fmla="*/ 2710872 w 2844800"/>
              <a:gd name="connsiteY4" fmla="*/ 96982 h 4396991"/>
              <a:gd name="connsiteX5" fmla="*/ 2701636 w 2844800"/>
              <a:gd name="connsiteY5" fmla="*/ 106219 h 4396991"/>
              <a:gd name="connsiteX6" fmla="*/ 2636981 w 2844800"/>
              <a:gd name="connsiteY6" fmla="*/ 129309 h 4396991"/>
              <a:gd name="connsiteX7" fmla="*/ 2558472 w 2844800"/>
              <a:gd name="connsiteY7" fmla="*/ 157019 h 4396991"/>
              <a:gd name="connsiteX8" fmla="*/ 2530763 w 2844800"/>
              <a:gd name="connsiteY8" fmla="*/ 175491 h 4396991"/>
              <a:gd name="connsiteX9" fmla="*/ 2475345 w 2844800"/>
              <a:gd name="connsiteY9" fmla="*/ 198582 h 4396991"/>
              <a:gd name="connsiteX10" fmla="*/ 2419927 w 2844800"/>
              <a:gd name="connsiteY10" fmla="*/ 217055 h 4396991"/>
              <a:gd name="connsiteX11" fmla="*/ 2406072 w 2844800"/>
              <a:gd name="connsiteY11" fmla="*/ 226291 h 4396991"/>
              <a:gd name="connsiteX12" fmla="*/ 2396836 w 2844800"/>
              <a:gd name="connsiteY12" fmla="*/ 235528 h 4396991"/>
              <a:gd name="connsiteX13" fmla="*/ 2373745 w 2844800"/>
              <a:gd name="connsiteY13" fmla="*/ 249382 h 4396991"/>
              <a:gd name="connsiteX14" fmla="*/ 2364509 w 2844800"/>
              <a:gd name="connsiteY14" fmla="*/ 267855 h 4396991"/>
              <a:gd name="connsiteX15" fmla="*/ 2322945 w 2844800"/>
              <a:gd name="connsiteY15" fmla="*/ 323273 h 4396991"/>
              <a:gd name="connsiteX16" fmla="*/ 2286000 w 2844800"/>
              <a:gd name="connsiteY16" fmla="*/ 447964 h 4396991"/>
              <a:gd name="connsiteX17" fmla="*/ 2267527 w 2844800"/>
              <a:gd name="connsiteY17" fmla="*/ 531091 h 4396991"/>
              <a:gd name="connsiteX18" fmla="*/ 2253672 w 2844800"/>
              <a:gd name="connsiteY18" fmla="*/ 618837 h 4396991"/>
              <a:gd name="connsiteX19" fmla="*/ 2249054 w 2844800"/>
              <a:gd name="connsiteY19" fmla="*/ 651164 h 4396991"/>
              <a:gd name="connsiteX20" fmla="*/ 2216727 w 2844800"/>
              <a:gd name="connsiteY20" fmla="*/ 803564 h 4396991"/>
              <a:gd name="connsiteX21" fmla="*/ 2212109 w 2844800"/>
              <a:gd name="connsiteY21" fmla="*/ 905164 h 4396991"/>
              <a:gd name="connsiteX22" fmla="*/ 2207490 w 2844800"/>
              <a:gd name="connsiteY22" fmla="*/ 928255 h 4396991"/>
              <a:gd name="connsiteX23" fmla="*/ 2152072 w 2844800"/>
              <a:gd name="connsiteY23" fmla="*/ 1270000 h 4396991"/>
              <a:gd name="connsiteX24" fmla="*/ 2133600 w 2844800"/>
              <a:gd name="connsiteY24" fmla="*/ 1297709 h 4396991"/>
              <a:gd name="connsiteX25" fmla="*/ 2124363 w 2844800"/>
              <a:gd name="connsiteY25" fmla="*/ 1376219 h 4396991"/>
              <a:gd name="connsiteX26" fmla="*/ 2110509 w 2844800"/>
              <a:gd name="connsiteY26" fmla="*/ 1417782 h 4396991"/>
              <a:gd name="connsiteX27" fmla="*/ 2096654 w 2844800"/>
              <a:gd name="connsiteY27" fmla="*/ 1477819 h 4396991"/>
              <a:gd name="connsiteX28" fmla="*/ 2082800 w 2844800"/>
              <a:gd name="connsiteY28" fmla="*/ 1519382 h 4396991"/>
              <a:gd name="connsiteX29" fmla="*/ 2064327 w 2844800"/>
              <a:gd name="connsiteY29" fmla="*/ 1565564 h 4396991"/>
              <a:gd name="connsiteX30" fmla="*/ 2055090 w 2844800"/>
              <a:gd name="connsiteY30" fmla="*/ 1607128 h 4396991"/>
              <a:gd name="connsiteX31" fmla="*/ 2022763 w 2844800"/>
              <a:gd name="connsiteY31" fmla="*/ 1694873 h 4396991"/>
              <a:gd name="connsiteX32" fmla="*/ 1995054 w 2844800"/>
              <a:gd name="connsiteY32" fmla="*/ 1754909 h 4396991"/>
              <a:gd name="connsiteX33" fmla="*/ 1935018 w 2844800"/>
              <a:gd name="connsiteY33" fmla="*/ 1958109 h 4396991"/>
              <a:gd name="connsiteX34" fmla="*/ 1907309 w 2844800"/>
              <a:gd name="connsiteY34" fmla="*/ 2138219 h 4396991"/>
              <a:gd name="connsiteX35" fmla="*/ 1893454 w 2844800"/>
              <a:gd name="connsiteY35" fmla="*/ 2193637 h 4396991"/>
              <a:gd name="connsiteX36" fmla="*/ 1851890 w 2844800"/>
              <a:gd name="connsiteY36" fmla="*/ 2424546 h 4396991"/>
              <a:gd name="connsiteX37" fmla="*/ 1814945 w 2844800"/>
              <a:gd name="connsiteY37" fmla="*/ 2715491 h 4396991"/>
              <a:gd name="connsiteX38" fmla="*/ 1787236 w 2844800"/>
              <a:gd name="connsiteY38" fmla="*/ 2877128 h 4396991"/>
              <a:gd name="connsiteX39" fmla="*/ 1782618 w 2844800"/>
              <a:gd name="connsiteY39" fmla="*/ 2923309 h 4396991"/>
              <a:gd name="connsiteX40" fmla="*/ 1754909 w 2844800"/>
              <a:gd name="connsiteY40" fmla="*/ 3112655 h 4396991"/>
              <a:gd name="connsiteX41" fmla="*/ 1741054 w 2844800"/>
              <a:gd name="connsiteY41" fmla="*/ 3246582 h 4396991"/>
              <a:gd name="connsiteX42" fmla="*/ 1717963 w 2844800"/>
              <a:gd name="connsiteY42" fmla="*/ 3643746 h 4396991"/>
              <a:gd name="connsiteX43" fmla="*/ 1713345 w 2844800"/>
              <a:gd name="connsiteY43" fmla="*/ 3680691 h 4396991"/>
              <a:gd name="connsiteX44" fmla="*/ 1685636 w 2844800"/>
              <a:gd name="connsiteY44" fmla="*/ 3782291 h 4396991"/>
              <a:gd name="connsiteX45" fmla="*/ 1611745 w 2844800"/>
              <a:gd name="connsiteY45" fmla="*/ 4064000 h 4396991"/>
              <a:gd name="connsiteX46" fmla="*/ 1556327 w 2844800"/>
              <a:gd name="connsiteY46" fmla="*/ 4165600 h 4396991"/>
              <a:gd name="connsiteX47" fmla="*/ 1510145 w 2844800"/>
              <a:gd name="connsiteY47" fmla="*/ 4262582 h 4396991"/>
              <a:gd name="connsiteX48" fmla="*/ 1450109 w 2844800"/>
              <a:gd name="connsiteY48" fmla="*/ 4336473 h 4396991"/>
              <a:gd name="connsiteX49" fmla="*/ 1413163 w 2844800"/>
              <a:gd name="connsiteY49" fmla="*/ 4368800 h 4396991"/>
              <a:gd name="connsiteX50" fmla="*/ 1399309 w 2844800"/>
              <a:gd name="connsiteY50" fmla="*/ 4373419 h 4396991"/>
              <a:gd name="connsiteX51" fmla="*/ 1353127 w 2844800"/>
              <a:gd name="connsiteY51" fmla="*/ 4387273 h 4396991"/>
              <a:gd name="connsiteX52" fmla="*/ 1334654 w 2844800"/>
              <a:gd name="connsiteY52" fmla="*/ 4391891 h 4396991"/>
              <a:gd name="connsiteX53" fmla="*/ 1177636 w 2844800"/>
              <a:gd name="connsiteY53" fmla="*/ 4396509 h 4396991"/>
              <a:gd name="connsiteX54" fmla="*/ 1048327 w 2844800"/>
              <a:gd name="connsiteY54" fmla="*/ 4391891 h 4396991"/>
              <a:gd name="connsiteX55" fmla="*/ 785090 w 2844800"/>
              <a:gd name="connsiteY55" fmla="*/ 4313382 h 4396991"/>
              <a:gd name="connsiteX56" fmla="*/ 618836 w 2844800"/>
              <a:gd name="connsiteY56" fmla="*/ 4202546 h 4396991"/>
              <a:gd name="connsiteX57" fmla="*/ 554181 w 2844800"/>
              <a:gd name="connsiteY57" fmla="*/ 4147128 h 4396991"/>
              <a:gd name="connsiteX58" fmla="*/ 457200 w 2844800"/>
              <a:gd name="connsiteY58" fmla="*/ 4073237 h 4396991"/>
              <a:gd name="connsiteX59" fmla="*/ 258618 w 2844800"/>
              <a:gd name="connsiteY59" fmla="*/ 3888509 h 4396991"/>
              <a:gd name="connsiteX60" fmla="*/ 235527 w 2844800"/>
              <a:gd name="connsiteY60" fmla="*/ 3860800 h 4396991"/>
              <a:gd name="connsiteX61" fmla="*/ 203200 w 2844800"/>
              <a:gd name="connsiteY61" fmla="*/ 3842328 h 4396991"/>
              <a:gd name="connsiteX62" fmla="*/ 193963 w 2844800"/>
              <a:gd name="connsiteY62" fmla="*/ 3833091 h 4396991"/>
              <a:gd name="connsiteX63" fmla="*/ 175490 w 2844800"/>
              <a:gd name="connsiteY63" fmla="*/ 3819237 h 4396991"/>
              <a:gd name="connsiteX64" fmla="*/ 147781 w 2844800"/>
              <a:gd name="connsiteY64" fmla="*/ 3791528 h 4396991"/>
              <a:gd name="connsiteX65" fmla="*/ 124690 w 2844800"/>
              <a:gd name="connsiteY65" fmla="*/ 3759200 h 4396991"/>
              <a:gd name="connsiteX66" fmla="*/ 87745 w 2844800"/>
              <a:gd name="connsiteY66" fmla="*/ 3736109 h 4396991"/>
              <a:gd name="connsiteX67" fmla="*/ 60036 w 2844800"/>
              <a:gd name="connsiteY67" fmla="*/ 3666837 h 4396991"/>
              <a:gd name="connsiteX68" fmla="*/ 55418 w 2844800"/>
              <a:gd name="connsiteY68" fmla="*/ 3652982 h 4396991"/>
              <a:gd name="connsiteX69" fmla="*/ 41563 w 2844800"/>
              <a:gd name="connsiteY69" fmla="*/ 3634509 h 4396991"/>
              <a:gd name="connsiteX70" fmla="*/ 9236 w 2844800"/>
              <a:gd name="connsiteY70" fmla="*/ 3579091 h 4396991"/>
              <a:gd name="connsiteX71" fmla="*/ 0 w 2844800"/>
              <a:gd name="connsiteY71" fmla="*/ 3565237 h 4396991"/>
              <a:gd name="connsiteX0" fmla="*/ 2844800 w 2844800"/>
              <a:gd name="connsiteY0" fmla="*/ 0 h 4396991"/>
              <a:gd name="connsiteX1" fmla="*/ 2830945 w 2844800"/>
              <a:gd name="connsiteY1" fmla="*/ 9237 h 4396991"/>
              <a:gd name="connsiteX2" fmla="*/ 2798618 w 2844800"/>
              <a:gd name="connsiteY2" fmla="*/ 36946 h 4396991"/>
              <a:gd name="connsiteX3" fmla="*/ 2784763 w 2844800"/>
              <a:gd name="connsiteY3" fmla="*/ 41564 h 4396991"/>
              <a:gd name="connsiteX4" fmla="*/ 2710872 w 2844800"/>
              <a:gd name="connsiteY4" fmla="*/ 96982 h 4396991"/>
              <a:gd name="connsiteX5" fmla="*/ 2636981 w 2844800"/>
              <a:gd name="connsiteY5" fmla="*/ 129309 h 4396991"/>
              <a:gd name="connsiteX6" fmla="*/ 2558472 w 2844800"/>
              <a:gd name="connsiteY6" fmla="*/ 157019 h 4396991"/>
              <a:gd name="connsiteX7" fmla="*/ 2530763 w 2844800"/>
              <a:gd name="connsiteY7" fmla="*/ 175491 h 4396991"/>
              <a:gd name="connsiteX8" fmla="*/ 2475345 w 2844800"/>
              <a:gd name="connsiteY8" fmla="*/ 198582 h 4396991"/>
              <a:gd name="connsiteX9" fmla="*/ 2419927 w 2844800"/>
              <a:gd name="connsiteY9" fmla="*/ 217055 h 4396991"/>
              <a:gd name="connsiteX10" fmla="*/ 2406072 w 2844800"/>
              <a:gd name="connsiteY10" fmla="*/ 226291 h 4396991"/>
              <a:gd name="connsiteX11" fmla="*/ 2396836 w 2844800"/>
              <a:gd name="connsiteY11" fmla="*/ 235528 h 4396991"/>
              <a:gd name="connsiteX12" fmla="*/ 2373745 w 2844800"/>
              <a:gd name="connsiteY12" fmla="*/ 249382 h 4396991"/>
              <a:gd name="connsiteX13" fmla="*/ 2364509 w 2844800"/>
              <a:gd name="connsiteY13" fmla="*/ 267855 h 4396991"/>
              <a:gd name="connsiteX14" fmla="*/ 2322945 w 2844800"/>
              <a:gd name="connsiteY14" fmla="*/ 323273 h 4396991"/>
              <a:gd name="connsiteX15" fmla="*/ 2286000 w 2844800"/>
              <a:gd name="connsiteY15" fmla="*/ 447964 h 4396991"/>
              <a:gd name="connsiteX16" fmla="*/ 2267527 w 2844800"/>
              <a:gd name="connsiteY16" fmla="*/ 531091 h 4396991"/>
              <a:gd name="connsiteX17" fmla="*/ 2253672 w 2844800"/>
              <a:gd name="connsiteY17" fmla="*/ 618837 h 4396991"/>
              <a:gd name="connsiteX18" fmla="*/ 2249054 w 2844800"/>
              <a:gd name="connsiteY18" fmla="*/ 651164 h 4396991"/>
              <a:gd name="connsiteX19" fmla="*/ 2216727 w 2844800"/>
              <a:gd name="connsiteY19" fmla="*/ 803564 h 4396991"/>
              <a:gd name="connsiteX20" fmla="*/ 2212109 w 2844800"/>
              <a:gd name="connsiteY20" fmla="*/ 905164 h 4396991"/>
              <a:gd name="connsiteX21" fmla="*/ 2207490 w 2844800"/>
              <a:gd name="connsiteY21" fmla="*/ 928255 h 4396991"/>
              <a:gd name="connsiteX22" fmla="*/ 2152072 w 2844800"/>
              <a:gd name="connsiteY22" fmla="*/ 1270000 h 4396991"/>
              <a:gd name="connsiteX23" fmla="*/ 2133600 w 2844800"/>
              <a:gd name="connsiteY23" fmla="*/ 1297709 h 4396991"/>
              <a:gd name="connsiteX24" fmla="*/ 2124363 w 2844800"/>
              <a:gd name="connsiteY24" fmla="*/ 1376219 h 4396991"/>
              <a:gd name="connsiteX25" fmla="*/ 2110509 w 2844800"/>
              <a:gd name="connsiteY25" fmla="*/ 1417782 h 4396991"/>
              <a:gd name="connsiteX26" fmla="*/ 2096654 w 2844800"/>
              <a:gd name="connsiteY26" fmla="*/ 1477819 h 4396991"/>
              <a:gd name="connsiteX27" fmla="*/ 2082800 w 2844800"/>
              <a:gd name="connsiteY27" fmla="*/ 1519382 h 4396991"/>
              <a:gd name="connsiteX28" fmla="*/ 2064327 w 2844800"/>
              <a:gd name="connsiteY28" fmla="*/ 1565564 h 4396991"/>
              <a:gd name="connsiteX29" fmla="*/ 2055090 w 2844800"/>
              <a:gd name="connsiteY29" fmla="*/ 1607128 h 4396991"/>
              <a:gd name="connsiteX30" fmla="*/ 2022763 w 2844800"/>
              <a:gd name="connsiteY30" fmla="*/ 1694873 h 4396991"/>
              <a:gd name="connsiteX31" fmla="*/ 1995054 w 2844800"/>
              <a:gd name="connsiteY31" fmla="*/ 1754909 h 4396991"/>
              <a:gd name="connsiteX32" fmla="*/ 1935018 w 2844800"/>
              <a:gd name="connsiteY32" fmla="*/ 1958109 h 4396991"/>
              <a:gd name="connsiteX33" fmla="*/ 1907309 w 2844800"/>
              <a:gd name="connsiteY33" fmla="*/ 2138219 h 4396991"/>
              <a:gd name="connsiteX34" fmla="*/ 1893454 w 2844800"/>
              <a:gd name="connsiteY34" fmla="*/ 2193637 h 4396991"/>
              <a:gd name="connsiteX35" fmla="*/ 1851890 w 2844800"/>
              <a:gd name="connsiteY35" fmla="*/ 2424546 h 4396991"/>
              <a:gd name="connsiteX36" fmla="*/ 1814945 w 2844800"/>
              <a:gd name="connsiteY36" fmla="*/ 2715491 h 4396991"/>
              <a:gd name="connsiteX37" fmla="*/ 1787236 w 2844800"/>
              <a:gd name="connsiteY37" fmla="*/ 2877128 h 4396991"/>
              <a:gd name="connsiteX38" fmla="*/ 1782618 w 2844800"/>
              <a:gd name="connsiteY38" fmla="*/ 2923309 h 4396991"/>
              <a:gd name="connsiteX39" fmla="*/ 1754909 w 2844800"/>
              <a:gd name="connsiteY39" fmla="*/ 3112655 h 4396991"/>
              <a:gd name="connsiteX40" fmla="*/ 1741054 w 2844800"/>
              <a:gd name="connsiteY40" fmla="*/ 3246582 h 4396991"/>
              <a:gd name="connsiteX41" fmla="*/ 1717963 w 2844800"/>
              <a:gd name="connsiteY41" fmla="*/ 3643746 h 4396991"/>
              <a:gd name="connsiteX42" fmla="*/ 1713345 w 2844800"/>
              <a:gd name="connsiteY42" fmla="*/ 3680691 h 4396991"/>
              <a:gd name="connsiteX43" fmla="*/ 1685636 w 2844800"/>
              <a:gd name="connsiteY43" fmla="*/ 3782291 h 4396991"/>
              <a:gd name="connsiteX44" fmla="*/ 1611745 w 2844800"/>
              <a:gd name="connsiteY44" fmla="*/ 4064000 h 4396991"/>
              <a:gd name="connsiteX45" fmla="*/ 1556327 w 2844800"/>
              <a:gd name="connsiteY45" fmla="*/ 4165600 h 4396991"/>
              <a:gd name="connsiteX46" fmla="*/ 1510145 w 2844800"/>
              <a:gd name="connsiteY46" fmla="*/ 4262582 h 4396991"/>
              <a:gd name="connsiteX47" fmla="*/ 1450109 w 2844800"/>
              <a:gd name="connsiteY47" fmla="*/ 4336473 h 4396991"/>
              <a:gd name="connsiteX48" fmla="*/ 1413163 w 2844800"/>
              <a:gd name="connsiteY48" fmla="*/ 4368800 h 4396991"/>
              <a:gd name="connsiteX49" fmla="*/ 1399309 w 2844800"/>
              <a:gd name="connsiteY49" fmla="*/ 4373419 h 4396991"/>
              <a:gd name="connsiteX50" fmla="*/ 1353127 w 2844800"/>
              <a:gd name="connsiteY50" fmla="*/ 4387273 h 4396991"/>
              <a:gd name="connsiteX51" fmla="*/ 1334654 w 2844800"/>
              <a:gd name="connsiteY51" fmla="*/ 4391891 h 4396991"/>
              <a:gd name="connsiteX52" fmla="*/ 1177636 w 2844800"/>
              <a:gd name="connsiteY52" fmla="*/ 4396509 h 4396991"/>
              <a:gd name="connsiteX53" fmla="*/ 1048327 w 2844800"/>
              <a:gd name="connsiteY53" fmla="*/ 4391891 h 4396991"/>
              <a:gd name="connsiteX54" fmla="*/ 785090 w 2844800"/>
              <a:gd name="connsiteY54" fmla="*/ 4313382 h 4396991"/>
              <a:gd name="connsiteX55" fmla="*/ 618836 w 2844800"/>
              <a:gd name="connsiteY55" fmla="*/ 4202546 h 4396991"/>
              <a:gd name="connsiteX56" fmla="*/ 554181 w 2844800"/>
              <a:gd name="connsiteY56" fmla="*/ 4147128 h 4396991"/>
              <a:gd name="connsiteX57" fmla="*/ 457200 w 2844800"/>
              <a:gd name="connsiteY57" fmla="*/ 4073237 h 4396991"/>
              <a:gd name="connsiteX58" fmla="*/ 258618 w 2844800"/>
              <a:gd name="connsiteY58" fmla="*/ 3888509 h 4396991"/>
              <a:gd name="connsiteX59" fmla="*/ 235527 w 2844800"/>
              <a:gd name="connsiteY59" fmla="*/ 3860800 h 4396991"/>
              <a:gd name="connsiteX60" fmla="*/ 203200 w 2844800"/>
              <a:gd name="connsiteY60" fmla="*/ 3842328 h 4396991"/>
              <a:gd name="connsiteX61" fmla="*/ 193963 w 2844800"/>
              <a:gd name="connsiteY61" fmla="*/ 3833091 h 4396991"/>
              <a:gd name="connsiteX62" fmla="*/ 175490 w 2844800"/>
              <a:gd name="connsiteY62" fmla="*/ 3819237 h 4396991"/>
              <a:gd name="connsiteX63" fmla="*/ 147781 w 2844800"/>
              <a:gd name="connsiteY63" fmla="*/ 3791528 h 4396991"/>
              <a:gd name="connsiteX64" fmla="*/ 124690 w 2844800"/>
              <a:gd name="connsiteY64" fmla="*/ 3759200 h 4396991"/>
              <a:gd name="connsiteX65" fmla="*/ 87745 w 2844800"/>
              <a:gd name="connsiteY65" fmla="*/ 3736109 h 4396991"/>
              <a:gd name="connsiteX66" fmla="*/ 60036 w 2844800"/>
              <a:gd name="connsiteY66" fmla="*/ 3666837 h 4396991"/>
              <a:gd name="connsiteX67" fmla="*/ 55418 w 2844800"/>
              <a:gd name="connsiteY67" fmla="*/ 3652982 h 4396991"/>
              <a:gd name="connsiteX68" fmla="*/ 41563 w 2844800"/>
              <a:gd name="connsiteY68" fmla="*/ 3634509 h 4396991"/>
              <a:gd name="connsiteX69" fmla="*/ 9236 w 2844800"/>
              <a:gd name="connsiteY69" fmla="*/ 3579091 h 4396991"/>
              <a:gd name="connsiteX70" fmla="*/ 0 w 2844800"/>
              <a:gd name="connsiteY70" fmla="*/ 3565237 h 4396991"/>
              <a:gd name="connsiteX0" fmla="*/ 2844800 w 2844800"/>
              <a:gd name="connsiteY0" fmla="*/ 0 h 4396991"/>
              <a:gd name="connsiteX1" fmla="*/ 2830945 w 2844800"/>
              <a:gd name="connsiteY1" fmla="*/ 9237 h 4396991"/>
              <a:gd name="connsiteX2" fmla="*/ 2798618 w 2844800"/>
              <a:gd name="connsiteY2" fmla="*/ 36946 h 4396991"/>
              <a:gd name="connsiteX3" fmla="*/ 2784763 w 2844800"/>
              <a:gd name="connsiteY3" fmla="*/ 41564 h 4396991"/>
              <a:gd name="connsiteX4" fmla="*/ 2710872 w 2844800"/>
              <a:gd name="connsiteY4" fmla="*/ 96982 h 4396991"/>
              <a:gd name="connsiteX5" fmla="*/ 2636981 w 2844800"/>
              <a:gd name="connsiteY5" fmla="*/ 129309 h 4396991"/>
              <a:gd name="connsiteX6" fmla="*/ 2558472 w 2844800"/>
              <a:gd name="connsiteY6" fmla="*/ 157019 h 4396991"/>
              <a:gd name="connsiteX7" fmla="*/ 2530763 w 2844800"/>
              <a:gd name="connsiteY7" fmla="*/ 175491 h 4396991"/>
              <a:gd name="connsiteX8" fmla="*/ 2475345 w 2844800"/>
              <a:gd name="connsiteY8" fmla="*/ 198582 h 4396991"/>
              <a:gd name="connsiteX9" fmla="*/ 2419927 w 2844800"/>
              <a:gd name="connsiteY9" fmla="*/ 217055 h 4396991"/>
              <a:gd name="connsiteX10" fmla="*/ 2406072 w 2844800"/>
              <a:gd name="connsiteY10" fmla="*/ 226291 h 4396991"/>
              <a:gd name="connsiteX11" fmla="*/ 2373745 w 2844800"/>
              <a:gd name="connsiteY11" fmla="*/ 249382 h 4396991"/>
              <a:gd name="connsiteX12" fmla="*/ 2364509 w 2844800"/>
              <a:gd name="connsiteY12" fmla="*/ 267855 h 4396991"/>
              <a:gd name="connsiteX13" fmla="*/ 2322945 w 2844800"/>
              <a:gd name="connsiteY13" fmla="*/ 323273 h 4396991"/>
              <a:gd name="connsiteX14" fmla="*/ 2286000 w 2844800"/>
              <a:gd name="connsiteY14" fmla="*/ 447964 h 4396991"/>
              <a:gd name="connsiteX15" fmla="*/ 2267527 w 2844800"/>
              <a:gd name="connsiteY15" fmla="*/ 531091 h 4396991"/>
              <a:gd name="connsiteX16" fmla="*/ 2253672 w 2844800"/>
              <a:gd name="connsiteY16" fmla="*/ 618837 h 4396991"/>
              <a:gd name="connsiteX17" fmla="*/ 2249054 w 2844800"/>
              <a:gd name="connsiteY17" fmla="*/ 651164 h 4396991"/>
              <a:gd name="connsiteX18" fmla="*/ 2216727 w 2844800"/>
              <a:gd name="connsiteY18" fmla="*/ 803564 h 4396991"/>
              <a:gd name="connsiteX19" fmla="*/ 2212109 w 2844800"/>
              <a:gd name="connsiteY19" fmla="*/ 905164 h 4396991"/>
              <a:gd name="connsiteX20" fmla="*/ 2207490 w 2844800"/>
              <a:gd name="connsiteY20" fmla="*/ 928255 h 4396991"/>
              <a:gd name="connsiteX21" fmla="*/ 2152072 w 2844800"/>
              <a:gd name="connsiteY21" fmla="*/ 1270000 h 4396991"/>
              <a:gd name="connsiteX22" fmla="*/ 2133600 w 2844800"/>
              <a:gd name="connsiteY22" fmla="*/ 1297709 h 4396991"/>
              <a:gd name="connsiteX23" fmla="*/ 2124363 w 2844800"/>
              <a:gd name="connsiteY23" fmla="*/ 1376219 h 4396991"/>
              <a:gd name="connsiteX24" fmla="*/ 2110509 w 2844800"/>
              <a:gd name="connsiteY24" fmla="*/ 1417782 h 4396991"/>
              <a:gd name="connsiteX25" fmla="*/ 2096654 w 2844800"/>
              <a:gd name="connsiteY25" fmla="*/ 1477819 h 4396991"/>
              <a:gd name="connsiteX26" fmla="*/ 2082800 w 2844800"/>
              <a:gd name="connsiteY26" fmla="*/ 1519382 h 4396991"/>
              <a:gd name="connsiteX27" fmla="*/ 2064327 w 2844800"/>
              <a:gd name="connsiteY27" fmla="*/ 1565564 h 4396991"/>
              <a:gd name="connsiteX28" fmla="*/ 2055090 w 2844800"/>
              <a:gd name="connsiteY28" fmla="*/ 1607128 h 4396991"/>
              <a:gd name="connsiteX29" fmla="*/ 2022763 w 2844800"/>
              <a:gd name="connsiteY29" fmla="*/ 1694873 h 4396991"/>
              <a:gd name="connsiteX30" fmla="*/ 1995054 w 2844800"/>
              <a:gd name="connsiteY30" fmla="*/ 1754909 h 4396991"/>
              <a:gd name="connsiteX31" fmla="*/ 1935018 w 2844800"/>
              <a:gd name="connsiteY31" fmla="*/ 1958109 h 4396991"/>
              <a:gd name="connsiteX32" fmla="*/ 1907309 w 2844800"/>
              <a:gd name="connsiteY32" fmla="*/ 2138219 h 4396991"/>
              <a:gd name="connsiteX33" fmla="*/ 1893454 w 2844800"/>
              <a:gd name="connsiteY33" fmla="*/ 2193637 h 4396991"/>
              <a:gd name="connsiteX34" fmla="*/ 1851890 w 2844800"/>
              <a:gd name="connsiteY34" fmla="*/ 2424546 h 4396991"/>
              <a:gd name="connsiteX35" fmla="*/ 1814945 w 2844800"/>
              <a:gd name="connsiteY35" fmla="*/ 2715491 h 4396991"/>
              <a:gd name="connsiteX36" fmla="*/ 1787236 w 2844800"/>
              <a:gd name="connsiteY36" fmla="*/ 2877128 h 4396991"/>
              <a:gd name="connsiteX37" fmla="*/ 1782618 w 2844800"/>
              <a:gd name="connsiteY37" fmla="*/ 2923309 h 4396991"/>
              <a:gd name="connsiteX38" fmla="*/ 1754909 w 2844800"/>
              <a:gd name="connsiteY38" fmla="*/ 3112655 h 4396991"/>
              <a:gd name="connsiteX39" fmla="*/ 1741054 w 2844800"/>
              <a:gd name="connsiteY39" fmla="*/ 3246582 h 4396991"/>
              <a:gd name="connsiteX40" fmla="*/ 1717963 w 2844800"/>
              <a:gd name="connsiteY40" fmla="*/ 3643746 h 4396991"/>
              <a:gd name="connsiteX41" fmla="*/ 1713345 w 2844800"/>
              <a:gd name="connsiteY41" fmla="*/ 3680691 h 4396991"/>
              <a:gd name="connsiteX42" fmla="*/ 1685636 w 2844800"/>
              <a:gd name="connsiteY42" fmla="*/ 3782291 h 4396991"/>
              <a:gd name="connsiteX43" fmla="*/ 1611745 w 2844800"/>
              <a:gd name="connsiteY43" fmla="*/ 4064000 h 4396991"/>
              <a:gd name="connsiteX44" fmla="*/ 1556327 w 2844800"/>
              <a:gd name="connsiteY44" fmla="*/ 4165600 h 4396991"/>
              <a:gd name="connsiteX45" fmla="*/ 1510145 w 2844800"/>
              <a:gd name="connsiteY45" fmla="*/ 4262582 h 4396991"/>
              <a:gd name="connsiteX46" fmla="*/ 1450109 w 2844800"/>
              <a:gd name="connsiteY46" fmla="*/ 4336473 h 4396991"/>
              <a:gd name="connsiteX47" fmla="*/ 1413163 w 2844800"/>
              <a:gd name="connsiteY47" fmla="*/ 4368800 h 4396991"/>
              <a:gd name="connsiteX48" fmla="*/ 1399309 w 2844800"/>
              <a:gd name="connsiteY48" fmla="*/ 4373419 h 4396991"/>
              <a:gd name="connsiteX49" fmla="*/ 1353127 w 2844800"/>
              <a:gd name="connsiteY49" fmla="*/ 4387273 h 4396991"/>
              <a:gd name="connsiteX50" fmla="*/ 1334654 w 2844800"/>
              <a:gd name="connsiteY50" fmla="*/ 4391891 h 4396991"/>
              <a:gd name="connsiteX51" fmla="*/ 1177636 w 2844800"/>
              <a:gd name="connsiteY51" fmla="*/ 4396509 h 4396991"/>
              <a:gd name="connsiteX52" fmla="*/ 1048327 w 2844800"/>
              <a:gd name="connsiteY52" fmla="*/ 4391891 h 4396991"/>
              <a:gd name="connsiteX53" fmla="*/ 785090 w 2844800"/>
              <a:gd name="connsiteY53" fmla="*/ 4313382 h 4396991"/>
              <a:gd name="connsiteX54" fmla="*/ 618836 w 2844800"/>
              <a:gd name="connsiteY54" fmla="*/ 4202546 h 4396991"/>
              <a:gd name="connsiteX55" fmla="*/ 554181 w 2844800"/>
              <a:gd name="connsiteY55" fmla="*/ 4147128 h 4396991"/>
              <a:gd name="connsiteX56" fmla="*/ 457200 w 2844800"/>
              <a:gd name="connsiteY56" fmla="*/ 4073237 h 4396991"/>
              <a:gd name="connsiteX57" fmla="*/ 258618 w 2844800"/>
              <a:gd name="connsiteY57" fmla="*/ 3888509 h 4396991"/>
              <a:gd name="connsiteX58" fmla="*/ 235527 w 2844800"/>
              <a:gd name="connsiteY58" fmla="*/ 3860800 h 4396991"/>
              <a:gd name="connsiteX59" fmla="*/ 203200 w 2844800"/>
              <a:gd name="connsiteY59" fmla="*/ 3842328 h 4396991"/>
              <a:gd name="connsiteX60" fmla="*/ 193963 w 2844800"/>
              <a:gd name="connsiteY60" fmla="*/ 3833091 h 4396991"/>
              <a:gd name="connsiteX61" fmla="*/ 175490 w 2844800"/>
              <a:gd name="connsiteY61" fmla="*/ 3819237 h 4396991"/>
              <a:gd name="connsiteX62" fmla="*/ 147781 w 2844800"/>
              <a:gd name="connsiteY62" fmla="*/ 3791528 h 4396991"/>
              <a:gd name="connsiteX63" fmla="*/ 124690 w 2844800"/>
              <a:gd name="connsiteY63" fmla="*/ 3759200 h 4396991"/>
              <a:gd name="connsiteX64" fmla="*/ 87745 w 2844800"/>
              <a:gd name="connsiteY64" fmla="*/ 3736109 h 4396991"/>
              <a:gd name="connsiteX65" fmla="*/ 60036 w 2844800"/>
              <a:gd name="connsiteY65" fmla="*/ 3666837 h 4396991"/>
              <a:gd name="connsiteX66" fmla="*/ 55418 w 2844800"/>
              <a:gd name="connsiteY66" fmla="*/ 3652982 h 4396991"/>
              <a:gd name="connsiteX67" fmla="*/ 41563 w 2844800"/>
              <a:gd name="connsiteY67" fmla="*/ 3634509 h 4396991"/>
              <a:gd name="connsiteX68" fmla="*/ 9236 w 2844800"/>
              <a:gd name="connsiteY68" fmla="*/ 3579091 h 4396991"/>
              <a:gd name="connsiteX69" fmla="*/ 0 w 2844800"/>
              <a:gd name="connsiteY69" fmla="*/ 3565237 h 4396991"/>
              <a:gd name="connsiteX0" fmla="*/ 2844800 w 2844800"/>
              <a:gd name="connsiteY0" fmla="*/ 0 h 4396991"/>
              <a:gd name="connsiteX1" fmla="*/ 2830945 w 2844800"/>
              <a:gd name="connsiteY1" fmla="*/ 9237 h 4396991"/>
              <a:gd name="connsiteX2" fmla="*/ 2798618 w 2844800"/>
              <a:gd name="connsiteY2" fmla="*/ 36946 h 4396991"/>
              <a:gd name="connsiteX3" fmla="*/ 2784763 w 2844800"/>
              <a:gd name="connsiteY3" fmla="*/ 41564 h 4396991"/>
              <a:gd name="connsiteX4" fmla="*/ 2710872 w 2844800"/>
              <a:gd name="connsiteY4" fmla="*/ 96982 h 4396991"/>
              <a:gd name="connsiteX5" fmla="*/ 2636981 w 2844800"/>
              <a:gd name="connsiteY5" fmla="*/ 129309 h 4396991"/>
              <a:gd name="connsiteX6" fmla="*/ 2558472 w 2844800"/>
              <a:gd name="connsiteY6" fmla="*/ 157019 h 4396991"/>
              <a:gd name="connsiteX7" fmla="*/ 2530763 w 2844800"/>
              <a:gd name="connsiteY7" fmla="*/ 175491 h 4396991"/>
              <a:gd name="connsiteX8" fmla="*/ 2475345 w 2844800"/>
              <a:gd name="connsiteY8" fmla="*/ 198582 h 4396991"/>
              <a:gd name="connsiteX9" fmla="*/ 2419927 w 2844800"/>
              <a:gd name="connsiteY9" fmla="*/ 217055 h 4396991"/>
              <a:gd name="connsiteX10" fmla="*/ 2373745 w 2844800"/>
              <a:gd name="connsiteY10" fmla="*/ 249382 h 4396991"/>
              <a:gd name="connsiteX11" fmla="*/ 2364509 w 2844800"/>
              <a:gd name="connsiteY11" fmla="*/ 267855 h 4396991"/>
              <a:gd name="connsiteX12" fmla="*/ 2322945 w 2844800"/>
              <a:gd name="connsiteY12" fmla="*/ 323273 h 4396991"/>
              <a:gd name="connsiteX13" fmla="*/ 2286000 w 2844800"/>
              <a:gd name="connsiteY13" fmla="*/ 447964 h 4396991"/>
              <a:gd name="connsiteX14" fmla="*/ 2267527 w 2844800"/>
              <a:gd name="connsiteY14" fmla="*/ 531091 h 4396991"/>
              <a:gd name="connsiteX15" fmla="*/ 2253672 w 2844800"/>
              <a:gd name="connsiteY15" fmla="*/ 618837 h 4396991"/>
              <a:gd name="connsiteX16" fmla="*/ 2249054 w 2844800"/>
              <a:gd name="connsiteY16" fmla="*/ 651164 h 4396991"/>
              <a:gd name="connsiteX17" fmla="*/ 2216727 w 2844800"/>
              <a:gd name="connsiteY17" fmla="*/ 803564 h 4396991"/>
              <a:gd name="connsiteX18" fmla="*/ 2212109 w 2844800"/>
              <a:gd name="connsiteY18" fmla="*/ 905164 h 4396991"/>
              <a:gd name="connsiteX19" fmla="*/ 2207490 w 2844800"/>
              <a:gd name="connsiteY19" fmla="*/ 928255 h 4396991"/>
              <a:gd name="connsiteX20" fmla="*/ 2152072 w 2844800"/>
              <a:gd name="connsiteY20" fmla="*/ 1270000 h 4396991"/>
              <a:gd name="connsiteX21" fmla="*/ 2133600 w 2844800"/>
              <a:gd name="connsiteY21" fmla="*/ 1297709 h 4396991"/>
              <a:gd name="connsiteX22" fmla="*/ 2124363 w 2844800"/>
              <a:gd name="connsiteY22" fmla="*/ 1376219 h 4396991"/>
              <a:gd name="connsiteX23" fmla="*/ 2110509 w 2844800"/>
              <a:gd name="connsiteY23" fmla="*/ 1417782 h 4396991"/>
              <a:gd name="connsiteX24" fmla="*/ 2096654 w 2844800"/>
              <a:gd name="connsiteY24" fmla="*/ 1477819 h 4396991"/>
              <a:gd name="connsiteX25" fmla="*/ 2082800 w 2844800"/>
              <a:gd name="connsiteY25" fmla="*/ 1519382 h 4396991"/>
              <a:gd name="connsiteX26" fmla="*/ 2064327 w 2844800"/>
              <a:gd name="connsiteY26" fmla="*/ 1565564 h 4396991"/>
              <a:gd name="connsiteX27" fmla="*/ 2055090 w 2844800"/>
              <a:gd name="connsiteY27" fmla="*/ 1607128 h 4396991"/>
              <a:gd name="connsiteX28" fmla="*/ 2022763 w 2844800"/>
              <a:gd name="connsiteY28" fmla="*/ 1694873 h 4396991"/>
              <a:gd name="connsiteX29" fmla="*/ 1995054 w 2844800"/>
              <a:gd name="connsiteY29" fmla="*/ 1754909 h 4396991"/>
              <a:gd name="connsiteX30" fmla="*/ 1935018 w 2844800"/>
              <a:gd name="connsiteY30" fmla="*/ 1958109 h 4396991"/>
              <a:gd name="connsiteX31" fmla="*/ 1907309 w 2844800"/>
              <a:gd name="connsiteY31" fmla="*/ 2138219 h 4396991"/>
              <a:gd name="connsiteX32" fmla="*/ 1893454 w 2844800"/>
              <a:gd name="connsiteY32" fmla="*/ 2193637 h 4396991"/>
              <a:gd name="connsiteX33" fmla="*/ 1851890 w 2844800"/>
              <a:gd name="connsiteY33" fmla="*/ 2424546 h 4396991"/>
              <a:gd name="connsiteX34" fmla="*/ 1814945 w 2844800"/>
              <a:gd name="connsiteY34" fmla="*/ 2715491 h 4396991"/>
              <a:gd name="connsiteX35" fmla="*/ 1787236 w 2844800"/>
              <a:gd name="connsiteY35" fmla="*/ 2877128 h 4396991"/>
              <a:gd name="connsiteX36" fmla="*/ 1782618 w 2844800"/>
              <a:gd name="connsiteY36" fmla="*/ 2923309 h 4396991"/>
              <a:gd name="connsiteX37" fmla="*/ 1754909 w 2844800"/>
              <a:gd name="connsiteY37" fmla="*/ 3112655 h 4396991"/>
              <a:gd name="connsiteX38" fmla="*/ 1741054 w 2844800"/>
              <a:gd name="connsiteY38" fmla="*/ 3246582 h 4396991"/>
              <a:gd name="connsiteX39" fmla="*/ 1717963 w 2844800"/>
              <a:gd name="connsiteY39" fmla="*/ 3643746 h 4396991"/>
              <a:gd name="connsiteX40" fmla="*/ 1713345 w 2844800"/>
              <a:gd name="connsiteY40" fmla="*/ 3680691 h 4396991"/>
              <a:gd name="connsiteX41" fmla="*/ 1685636 w 2844800"/>
              <a:gd name="connsiteY41" fmla="*/ 3782291 h 4396991"/>
              <a:gd name="connsiteX42" fmla="*/ 1611745 w 2844800"/>
              <a:gd name="connsiteY42" fmla="*/ 4064000 h 4396991"/>
              <a:gd name="connsiteX43" fmla="*/ 1556327 w 2844800"/>
              <a:gd name="connsiteY43" fmla="*/ 4165600 h 4396991"/>
              <a:gd name="connsiteX44" fmla="*/ 1510145 w 2844800"/>
              <a:gd name="connsiteY44" fmla="*/ 4262582 h 4396991"/>
              <a:gd name="connsiteX45" fmla="*/ 1450109 w 2844800"/>
              <a:gd name="connsiteY45" fmla="*/ 4336473 h 4396991"/>
              <a:gd name="connsiteX46" fmla="*/ 1413163 w 2844800"/>
              <a:gd name="connsiteY46" fmla="*/ 4368800 h 4396991"/>
              <a:gd name="connsiteX47" fmla="*/ 1399309 w 2844800"/>
              <a:gd name="connsiteY47" fmla="*/ 4373419 h 4396991"/>
              <a:gd name="connsiteX48" fmla="*/ 1353127 w 2844800"/>
              <a:gd name="connsiteY48" fmla="*/ 4387273 h 4396991"/>
              <a:gd name="connsiteX49" fmla="*/ 1334654 w 2844800"/>
              <a:gd name="connsiteY49" fmla="*/ 4391891 h 4396991"/>
              <a:gd name="connsiteX50" fmla="*/ 1177636 w 2844800"/>
              <a:gd name="connsiteY50" fmla="*/ 4396509 h 4396991"/>
              <a:gd name="connsiteX51" fmla="*/ 1048327 w 2844800"/>
              <a:gd name="connsiteY51" fmla="*/ 4391891 h 4396991"/>
              <a:gd name="connsiteX52" fmla="*/ 785090 w 2844800"/>
              <a:gd name="connsiteY52" fmla="*/ 4313382 h 4396991"/>
              <a:gd name="connsiteX53" fmla="*/ 618836 w 2844800"/>
              <a:gd name="connsiteY53" fmla="*/ 4202546 h 4396991"/>
              <a:gd name="connsiteX54" fmla="*/ 554181 w 2844800"/>
              <a:gd name="connsiteY54" fmla="*/ 4147128 h 4396991"/>
              <a:gd name="connsiteX55" fmla="*/ 457200 w 2844800"/>
              <a:gd name="connsiteY55" fmla="*/ 4073237 h 4396991"/>
              <a:gd name="connsiteX56" fmla="*/ 258618 w 2844800"/>
              <a:gd name="connsiteY56" fmla="*/ 3888509 h 4396991"/>
              <a:gd name="connsiteX57" fmla="*/ 235527 w 2844800"/>
              <a:gd name="connsiteY57" fmla="*/ 3860800 h 4396991"/>
              <a:gd name="connsiteX58" fmla="*/ 203200 w 2844800"/>
              <a:gd name="connsiteY58" fmla="*/ 3842328 h 4396991"/>
              <a:gd name="connsiteX59" fmla="*/ 193963 w 2844800"/>
              <a:gd name="connsiteY59" fmla="*/ 3833091 h 4396991"/>
              <a:gd name="connsiteX60" fmla="*/ 175490 w 2844800"/>
              <a:gd name="connsiteY60" fmla="*/ 3819237 h 4396991"/>
              <a:gd name="connsiteX61" fmla="*/ 147781 w 2844800"/>
              <a:gd name="connsiteY61" fmla="*/ 3791528 h 4396991"/>
              <a:gd name="connsiteX62" fmla="*/ 124690 w 2844800"/>
              <a:gd name="connsiteY62" fmla="*/ 3759200 h 4396991"/>
              <a:gd name="connsiteX63" fmla="*/ 87745 w 2844800"/>
              <a:gd name="connsiteY63" fmla="*/ 3736109 h 4396991"/>
              <a:gd name="connsiteX64" fmla="*/ 60036 w 2844800"/>
              <a:gd name="connsiteY64" fmla="*/ 3666837 h 4396991"/>
              <a:gd name="connsiteX65" fmla="*/ 55418 w 2844800"/>
              <a:gd name="connsiteY65" fmla="*/ 3652982 h 4396991"/>
              <a:gd name="connsiteX66" fmla="*/ 41563 w 2844800"/>
              <a:gd name="connsiteY66" fmla="*/ 3634509 h 4396991"/>
              <a:gd name="connsiteX67" fmla="*/ 9236 w 2844800"/>
              <a:gd name="connsiteY67" fmla="*/ 3579091 h 4396991"/>
              <a:gd name="connsiteX68" fmla="*/ 0 w 2844800"/>
              <a:gd name="connsiteY68" fmla="*/ 3565237 h 4396991"/>
              <a:gd name="connsiteX0" fmla="*/ 2844800 w 2844800"/>
              <a:gd name="connsiteY0" fmla="*/ 0 h 4396991"/>
              <a:gd name="connsiteX1" fmla="*/ 2830945 w 2844800"/>
              <a:gd name="connsiteY1" fmla="*/ 9237 h 4396991"/>
              <a:gd name="connsiteX2" fmla="*/ 2798618 w 2844800"/>
              <a:gd name="connsiteY2" fmla="*/ 36946 h 4396991"/>
              <a:gd name="connsiteX3" fmla="*/ 2784763 w 2844800"/>
              <a:gd name="connsiteY3" fmla="*/ 41564 h 4396991"/>
              <a:gd name="connsiteX4" fmla="*/ 2710872 w 2844800"/>
              <a:gd name="connsiteY4" fmla="*/ 96982 h 4396991"/>
              <a:gd name="connsiteX5" fmla="*/ 2636981 w 2844800"/>
              <a:gd name="connsiteY5" fmla="*/ 129309 h 4396991"/>
              <a:gd name="connsiteX6" fmla="*/ 2558472 w 2844800"/>
              <a:gd name="connsiteY6" fmla="*/ 157019 h 4396991"/>
              <a:gd name="connsiteX7" fmla="*/ 2530763 w 2844800"/>
              <a:gd name="connsiteY7" fmla="*/ 175491 h 4396991"/>
              <a:gd name="connsiteX8" fmla="*/ 2475345 w 2844800"/>
              <a:gd name="connsiteY8" fmla="*/ 198582 h 4396991"/>
              <a:gd name="connsiteX9" fmla="*/ 2419927 w 2844800"/>
              <a:gd name="connsiteY9" fmla="*/ 217055 h 4396991"/>
              <a:gd name="connsiteX10" fmla="*/ 2373745 w 2844800"/>
              <a:gd name="connsiteY10" fmla="*/ 249382 h 4396991"/>
              <a:gd name="connsiteX11" fmla="*/ 2322945 w 2844800"/>
              <a:gd name="connsiteY11" fmla="*/ 323273 h 4396991"/>
              <a:gd name="connsiteX12" fmla="*/ 2286000 w 2844800"/>
              <a:gd name="connsiteY12" fmla="*/ 447964 h 4396991"/>
              <a:gd name="connsiteX13" fmla="*/ 2267527 w 2844800"/>
              <a:gd name="connsiteY13" fmla="*/ 531091 h 4396991"/>
              <a:gd name="connsiteX14" fmla="*/ 2253672 w 2844800"/>
              <a:gd name="connsiteY14" fmla="*/ 618837 h 4396991"/>
              <a:gd name="connsiteX15" fmla="*/ 2249054 w 2844800"/>
              <a:gd name="connsiteY15" fmla="*/ 651164 h 4396991"/>
              <a:gd name="connsiteX16" fmla="*/ 2216727 w 2844800"/>
              <a:gd name="connsiteY16" fmla="*/ 803564 h 4396991"/>
              <a:gd name="connsiteX17" fmla="*/ 2212109 w 2844800"/>
              <a:gd name="connsiteY17" fmla="*/ 905164 h 4396991"/>
              <a:gd name="connsiteX18" fmla="*/ 2207490 w 2844800"/>
              <a:gd name="connsiteY18" fmla="*/ 928255 h 4396991"/>
              <a:gd name="connsiteX19" fmla="*/ 2152072 w 2844800"/>
              <a:gd name="connsiteY19" fmla="*/ 1270000 h 4396991"/>
              <a:gd name="connsiteX20" fmla="*/ 2133600 w 2844800"/>
              <a:gd name="connsiteY20" fmla="*/ 1297709 h 4396991"/>
              <a:gd name="connsiteX21" fmla="*/ 2124363 w 2844800"/>
              <a:gd name="connsiteY21" fmla="*/ 1376219 h 4396991"/>
              <a:gd name="connsiteX22" fmla="*/ 2110509 w 2844800"/>
              <a:gd name="connsiteY22" fmla="*/ 1417782 h 4396991"/>
              <a:gd name="connsiteX23" fmla="*/ 2096654 w 2844800"/>
              <a:gd name="connsiteY23" fmla="*/ 1477819 h 4396991"/>
              <a:gd name="connsiteX24" fmla="*/ 2082800 w 2844800"/>
              <a:gd name="connsiteY24" fmla="*/ 1519382 h 4396991"/>
              <a:gd name="connsiteX25" fmla="*/ 2064327 w 2844800"/>
              <a:gd name="connsiteY25" fmla="*/ 1565564 h 4396991"/>
              <a:gd name="connsiteX26" fmla="*/ 2055090 w 2844800"/>
              <a:gd name="connsiteY26" fmla="*/ 1607128 h 4396991"/>
              <a:gd name="connsiteX27" fmla="*/ 2022763 w 2844800"/>
              <a:gd name="connsiteY27" fmla="*/ 1694873 h 4396991"/>
              <a:gd name="connsiteX28" fmla="*/ 1995054 w 2844800"/>
              <a:gd name="connsiteY28" fmla="*/ 1754909 h 4396991"/>
              <a:gd name="connsiteX29" fmla="*/ 1935018 w 2844800"/>
              <a:gd name="connsiteY29" fmla="*/ 1958109 h 4396991"/>
              <a:gd name="connsiteX30" fmla="*/ 1907309 w 2844800"/>
              <a:gd name="connsiteY30" fmla="*/ 2138219 h 4396991"/>
              <a:gd name="connsiteX31" fmla="*/ 1893454 w 2844800"/>
              <a:gd name="connsiteY31" fmla="*/ 2193637 h 4396991"/>
              <a:gd name="connsiteX32" fmla="*/ 1851890 w 2844800"/>
              <a:gd name="connsiteY32" fmla="*/ 2424546 h 4396991"/>
              <a:gd name="connsiteX33" fmla="*/ 1814945 w 2844800"/>
              <a:gd name="connsiteY33" fmla="*/ 2715491 h 4396991"/>
              <a:gd name="connsiteX34" fmla="*/ 1787236 w 2844800"/>
              <a:gd name="connsiteY34" fmla="*/ 2877128 h 4396991"/>
              <a:gd name="connsiteX35" fmla="*/ 1782618 w 2844800"/>
              <a:gd name="connsiteY35" fmla="*/ 2923309 h 4396991"/>
              <a:gd name="connsiteX36" fmla="*/ 1754909 w 2844800"/>
              <a:gd name="connsiteY36" fmla="*/ 3112655 h 4396991"/>
              <a:gd name="connsiteX37" fmla="*/ 1741054 w 2844800"/>
              <a:gd name="connsiteY37" fmla="*/ 3246582 h 4396991"/>
              <a:gd name="connsiteX38" fmla="*/ 1717963 w 2844800"/>
              <a:gd name="connsiteY38" fmla="*/ 3643746 h 4396991"/>
              <a:gd name="connsiteX39" fmla="*/ 1713345 w 2844800"/>
              <a:gd name="connsiteY39" fmla="*/ 3680691 h 4396991"/>
              <a:gd name="connsiteX40" fmla="*/ 1685636 w 2844800"/>
              <a:gd name="connsiteY40" fmla="*/ 3782291 h 4396991"/>
              <a:gd name="connsiteX41" fmla="*/ 1611745 w 2844800"/>
              <a:gd name="connsiteY41" fmla="*/ 4064000 h 4396991"/>
              <a:gd name="connsiteX42" fmla="*/ 1556327 w 2844800"/>
              <a:gd name="connsiteY42" fmla="*/ 4165600 h 4396991"/>
              <a:gd name="connsiteX43" fmla="*/ 1510145 w 2844800"/>
              <a:gd name="connsiteY43" fmla="*/ 4262582 h 4396991"/>
              <a:gd name="connsiteX44" fmla="*/ 1450109 w 2844800"/>
              <a:gd name="connsiteY44" fmla="*/ 4336473 h 4396991"/>
              <a:gd name="connsiteX45" fmla="*/ 1413163 w 2844800"/>
              <a:gd name="connsiteY45" fmla="*/ 4368800 h 4396991"/>
              <a:gd name="connsiteX46" fmla="*/ 1399309 w 2844800"/>
              <a:gd name="connsiteY46" fmla="*/ 4373419 h 4396991"/>
              <a:gd name="connsiteX47" fmla="*/ 1353127 w 2844800"/>
              <a:gd name="connsiteY47" fmla="*/ 4387273 h 4396991"/>
              <a:gd name="connsiteX48" fmla="*/ 1334654 w 2844800"/>
              <a:gd name="connsiteY48" fmla="*/ 4391891 h 4396991"/>
              <a:gd name="connsiteX49" fmla="*/ 1177636 w 2844800"/>
              <a:gd name="connsiteY49" fmla="*/ 4396509 h 4396991"/>
              <a:gd name="connsiteX50" fmla="*/ 1048327 w 2844800"/>
              <a:gd name="connsiteY50" fmla="*/ 4391891 h 4396991"/>
              <a:gd name="connsiteX51" fmla="*/ 785090 w 2844800"/>
              <a:gd name="connsiteY51" fmla="*/ 4313382 h 4396991"/>
              <a:gd name="connsiteX52" fmla="*/ 618836 w 2844800"/>
              <a:gd name="connsiteY52" fmla="*/ 4202546 h 4396991"/>
              <a:gd name="connsiteX53" fmla="*/ 554181 w 2844800"/>
              <a:gd name="connsiteY53" fmla="*/ 4147128 h 4396991"/>
              <a:gd name="connsiteX54" fmla="*/ 457200 w 2844800"/>
              <a:gd name="connsiteY54" fmla="*/ 4073237 h 4396991"/>
              <a:gd name="connsiteX55" fmla="*/ 258618 w 2844800"/>
              <a:gd name="connsiteY55" fmla="*/ 3888509 h 4396991"/>
              <a:gd name="connsiteX56" fmla="*/ 235527 w 2844800"/>
              <a:gd name="connsiteY56" fmla="*/ 3860800 h 4396991"/>
              <a:gd name="connsiteX57" fmla="*/ 203200 w 2844800"/>
              <a:gd name="connsiteY57" fmla="*/ 3842328 h 4396991"/>
              <a:gd name="connsiteX58" fmla="*/ 193963 w 2844800"/>
              <a:gd name="connsiteY58" fmla="*/ 3833091 h 4396991"/>
              <a:gd name="connsiteX59" fmla="*/ 175490 w 2844800"/>
              <a:gd name="connsiteY59" fmla="*/ 3819237 h 4396991"/>
              <a:gd name="connsiteX60" fmla="*/ 147781 w 2844800"/>
              <a:gd name="connsiteY60" fmla="*/ 3791528 h 4396991"/>
              <a:gd name="connsiteX61" fmla="*/ 124690 w 2844800"/>
              <a:gd name="connsiteY61" fmla="*/ 3759200 h 4396991"/>
              <a:gd name="connsiteX62" fmla="*/ 87745 w 2844800"/>
              <a:gd name="connsiteY62" fmla="*/ 3736109 h 4396991"/>
              <a:gd name="connsiteX63" fmla="*/ 60036 w 2844800"/>
              <a:gd name="connsiteY63" fmla="*/ 3666837 h 4396991"/>
              <a:gd name="connsiteX64" fmla="*/ 55418 w 2844800"/>
              <a:gd name="connsiteY64" fmla="*/ 3652982 h 4396991"/>
              <a:gd name="connsiteX65" fmla="*/ 41563 w 2844800"/>
              <a:gd name="connsiteY65" fmla="*/ 3634509 h 4396991"/>
              <a:gd name="connsiteX66" fmla="*/ 9236 w 2844800"/>
              <a:gd name="connsiteY66" fmla="*/ 3579091 h 4396991"/>
              <a:gd name="connsiteX67" fmla="*/ 0 w 2844800"/>
              <a:gd name="connsiteY67" fmla="*/ 3565237 h 4396991"/>
              <a:gd name="connsiteX0" fmla="*/ 2844800 w 2844800"/>
              <a:gd name="connsiteY0" fmla="*/ 0 h 4396991"/>
              <a:gd name="connsiteX1" fmla="*/ 2830945 w 2844800"/>
              <a:gd name="connsiteY1" fmla="*/ 9237 h 4396991"/>
              <a:gd name="connsiteX2" fmla="*/ 2798618 w 2844800"/>
              <a:gd name="connsiteY2" fmla="*/ 36946 h 4396991"/>
              <a:gd name="connsiteX3" fmla="*/ 2784763 w 2844800"/>
              <a:gd name="connsiteY3" fmla="*/ 41564 h 4396991"/>
              <a:gd name="connsiteX4" fmla="*/ 2710872 w 2844800"/>
              <a:gd name="connsiteY4" fmla="*/ 96982 h 4396991"/>
              <a:gd name="connsiteX5" fmla="*/ 2636981 w 2844800"/>
              <a:gd name="connsiteY5" fmla="*/ 129309 h 4396991"/>
              <a:gd name="connsiteX6" fmla="*/ 2558472 w 2844800"/>
              <a:gd name="connsiteY6" fmla="*/ 157019 h 4396991"/>
              <a:gd name="connsiteX7" fmla="*/ 2530763 w 2844800"/>
              <a:gd name="connsiteY7" fmla="*/ 175491 h 4396991"/>
              <a:gd name="connsiteX8" fmla="*/ 2475345 w 2844800"/>
              <a:gd name="connsiteY8" fmla="*/ 198582 h 4396991"/>
              <a:gd name="connsiteX9" fmla="*/ 2419927 w 2844800"/>
              <a:gd name="connsiteY9" fmla="*/ 217055 h 4396991"/>
              <a:gd name="connsiteX10" fmla="*/ 2373745 w 2844800"/>
              <a:gd name="connsiteY10" fmla="*/ 249382 h 4396991"/>
              <a:gd name="connsiteX11" fmla="*/ 2322945 w 2844800"/>
              <a:gd name="connsiteY11" fmla="*/ 323273 h 4396991"/>
              <a:gd name="connsiteX12" fmla="*/ 2286000 w 2844800"/>
              <a:gd name="connsiteY12" fmla="*/ 447964 h 4396991"/>
              <a:gd name="connsiteX13" fmla="*/ 2267527 w 2844800"/>
              <a:gd name="connsiteY13" fmla="*/ 531091 h 4396991"/>
              <a:gd name="connsiteX14" fmla="*/ 2253672 w 2844800"/>
              <a:gd name="connsiteY14" fmla="*/ 618837 h 4396991"/>
              <a:gd name="connsiteX15" fmla="*/ 2249054 w 2844800"/>
              <a:gd name="connsiteY15" fmla="*/ 651164 h 4396991"/>
              <a:gd name="connsiteX16" fmla="*/ 2216727 w 2844800"/>
              <a:gd name="connsiteY16" fmla="*/ 803564 h 4396991"/>
              <a:gd name="connsiteX17" fmla="*/ 2212109 w 2844800"/>
              <a:gd name="connsiteY17" fmla="*/ 905164 h 4396991"/>
              <a:gd name="connsiteX18" fmla="*/ 2207490 w 2844800"/>
              <a:gd name="connsiteY18" fmla="*/ 928255 h 4396991"/>
              <a:gd name="connsiteX19" fmla="*/ 2152072 w 2844800"/>
              <a:gd name="connsiteY19" fmla="*/ 1270000 h 4396991"/>
              <a:gd name="connsiteX20" fmla="*/ 2124363 w 2844800"/>
              <a:gd name="connsiteY20" fmla="*/ 1376219 h 4396991"/>
              <a:gd name="connsiteX21" fmla="*/ 2110509 w 2844800"/>
              <a:gd name="connsiteY21" fmla="*/ 1417782 h 4396991"/>
              <a:gd name="connsiteX22" fmla="*/ 2096654 w 2844800"/>
              <a:gd name="connsiteY22" fmla="*/ 1477819 h 4396991"/>
              <a:gd name="connsiteX23" fmla="*/ 2082800 w 2844800"/>
              <a:gd name="connsiteY23" fmla="*/ 1519382 h 4396991"/>
              <a:gd name="connsiteX24" fmla="*/ 2064327 w 2844800"/>
              <a:gd name="connsiteY24" fmla="*/ 1565564 h 4396991"/>
              <a:gd name="connsiteX25" fmla="*/ 2055090 w 2844800"/>
              <a:gd name="connsiteY25" fmla="*/ 1607128 h 4396991"/>
              <a:gd name="connsiteX26" fmla="*/ 2022763 w 2844800"/>
              <a:gd name="connsiteY26" fmla="*/ 1694873 h 4396991"/>
              <a:gd name="connsiteX27" fmla="*/ 1995054 w 2844800"/>
              <a:gd name="connsiteY27" fmla="*/ 1754909 h 4396991"/>
              <a:gd name="connsiteX28" fmla="*/ 1935018 w 2844800"/>
              <a:gd name="connsiteY28" fmla="*/ 1958109 h 4396991"/>
              <a:gd name="connsiteX29" fmla="*/ 1907309 w 2844800"/>
              <a:gd name="connsiteY29" fmla="*/ 2138219 h 4396991"/>
              <a:gd name="connsiteX30" fmla="*/ 1893454 w 2844800"/>
              <a:gd name="connsiteY30" fmla="*/ 2193637 h 4396991"/>
              <a:gd name="connsiteX31" fmla="*/ 1851890 w 2844800"/>
              <a:gd name="connsiteY31" fmla="*/ 2424546 h 4396991"/>
              <a:gd name="connsiteX32" fmla="*/ 1814945 w 2844800"/>
              <a:gd name="connsiteY32" fmla="*/ 2715491 h 4396991"/>
              <a:gd name="connsiteX33" fmla="*/ 1787236 w 2844800"/>
              <a:gd name="connsiteY33" fmla="*/ 2877128 h 4396991"/>
              <a:gd name="connsiteX34" fmla="*/ 1782618 w 2844800"/>
              <a:gd name="connsiteY34" fmla="*/ 2923309 h 4396991"/>
              <a:gd name="connsiteX35" fmla="*/ 1754909 w 2844800"/>
              <a:gd name="connsiteY35" fmla="*/ 3112655 h 4396991"/>
              <a:gd name="connsiteX36" fmla="*/ 1741054 w 2844800"/>
              <a:gd name="connsiteY36" fmla="*/ 3246582 h 4396991"/>
              <a:gd name="connsiteX37" fmla="*/ 1717963 w 2844800"/>
              <a:gd name="connsiteY37" fmla="*/ 3643746 h 4396991"/>
              <a:gd name="connsiteX38" fmla="*/ 1713345 w 2844800"/>
              <a:gd name="connsiteY38" fmla="*/ 3680691 h 4396991"/>
              <a:gd name="connsiteX39" fmla="*/ 1685636 w 2844800"/>
              <a:gd name="connsiteY39" fmla="*/ 3782291 h 4396991"/>
              <a:gd name="connsiteX40" fmla="*/ 1611745 w 2844800"/>
              <a:gd name="connsiteY40" fmla="*/ 4064000 h 4396991"/>
              <a:gd name="connsiteX41" fmla="*/ 1556327 w 2844800"/>
              <a:gd name="connsiteY41" fmla="*/ 4165600 h 4396991"/>
              <a:gd name="connsiteX42" fmla="*/ 1510145 w 2844800"/>
              <a:gd name="connsiteY42" fmla="*/ 4262582 h 4396991"/>
              <a:gd name="connsiteX43" fmla="*/ 1450109 w 2844800"/>
              <a:gd name="connsiteY43" fmla="*/ 4336473 h 4396991"/>
              <a:gd name="connsiteX44" fmla="*/ 1413163 w 2844800"/>
              <a:gd name="connsiteY44" fmla="*/ 4368800 h 4396991"/>
              <a:gd name="connsiteX45" fmla="*/ 1399309 w 2844800"/>
              <a:gd name="connsiteY45" fmla="*/ 4373419 h 4396991"/>
              <a:gd name="connsiteX46" fmla="*/ 1353127 w 2844800"/>
              <a:gd name="connsiteY46" fmla="*/ 4387273 h 4396991"/>
              <a:gd name="connsiteX47" fmla="*/ 1334654 w 2844800"/>
              <a:gd name="connsiteY47" fmla="*/ 4391891 h 4396991"/>
              <a:gd name="connsiteX48" fmla="*/ 1177636 w 2844800"/>
              <a:gd name="connsiteY48" fmla="*/ 4396509 h 4396991"/>
              <a:gd name="connsiteX49" fmla="*/ 1048327 w 2844800"/>
              <a:gd name="connsiteY49" fmla="*/ 4391891 h 4396991"/>
              <a:gd name="connsiteX50" fmla="*/ 785090 w 2844800"/>
              <a:gd name="connsiteY50" fmla="*/ 4313382 h 4396991"/>
              <a:gd name="connsiteX51" fmla="*/ 618836 w 2844800"/>
              <a:gd name="connsiteY51" fmla="*/ 4202546 h 4396991"/>
              <a:gd name="connsiteX52" fmla="*/ 554181 w 2844800"/>
              <a:gd name="connsiteY52" fmla="*/ 4147128 h 4396991"/>
              <a:gd name="connsiteX53" fmla="*/ 457200 w 2844800"/>
              <a:gd name="connsiteY53" fmla="*/ 4073237 h 4396991"/>
              <a:gd name="connsiteX54" fmla="*/ 258618 w 2844800"/>
              <a:gd name="connsiteY54" fmla="*/ 3888509 h 4396991"/>
              <a:gd name="connsiteX55" fmla="*/ 235527 w 2844800"/>
              <a:gd name="connsiteY55" fmla="*/ 3860800 h 4396991"/>
              <a:gd name="connsiteX56" fmla="*/ 203200 w 2844800"/>
              <a:gd name="connsiteY56" fmla="*/ 3842328 h 4396991"/>
              <a:gd name="connsiteX57" fmla="*/ 193963 w 2844800"/>
              <a:gd name="connsiteY57" fmla="*/ 3833091 h 4396991"/>
              <a:gd name="connsiteX58" fmla="*/ 175490 w 2844800"/>
              <a:gd name="connsiteY58" fmla="*/ 3819237 h 4396991"/>
              <a:gd name="connsiteX59" fmla="*/ 147781 w 2844800"/>
              <a:gd name="connsiteY59" fmla="*/ 3791528 h 4396991"/>
              <a:gd name="connsiteX60" fmla="*/ 124690 w 2844800"/>
              <a:gd name="connsiteY60" fmla="*/ 3759200 h 4396991"/>
              <a:gd name="connsiteX61" fmla="*/ 87745 w 2844800"/>
              <a:gd name="connsiteY61" fmla="*/ 3736109 h 4396991"/>
              <a:gd name="connsiteX62" fmla="*/ 60036 w 2844800"/>
              <a:gd name="connsiteY62" fmla="*/ 3666837 h 4396991"/>
              <a:gd name="connsiteX63" fmla="*/ 55418 w 2844800"/>
              <a:gd name="connsiteY63" fmla="*/ 3652982 h 4396991"/>
              <a:gd name="connsiteX64" fmla="*/ 41563 w 2844800"/>
              <a:gd name="connsiteY64" fmla="*/ 3634509 h 4396991"/>
              <a:gd name="connsiteX65" fmla="*/ 9236 w 2844800"/>
              <a:gd name="connsiteY65" fmla="*/ 3579091 h 4396991"/>
              <a:gd name="connsiteX66" fmla="*/ 0 w 2844800"/>
              <a:gd name="connsiteY66" fmla="*/ 3565237 h 439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844800" h="4396991">
                <a:moveTo>
                  <a:pt x="2844800" y="0"/>
                </a:moveTo>
                <a:cubicBezTo>
                  <a:pt x="2832485" y="7697"/>
                  <a:pt x="2835209" y="5684"/>
                  <a:pt x="2830945" y="9237"/>
                </a:cubicBezTo>
                <a:cubicBezTo>
                  <a:pt x="2813084" y="24121"/>
                  <a:pt x="2820622" y="24372"/>
                  <a:pt x="2798618" y="36946"/>
                </a:cubicBezTo>
                <a:cubicBezTo>
                  <a:pt x="2794391" y="39361"/>
                  <a:pt x="2789381" y="40025"/>
                  <a:pt x="2784763" y="41564"/>
                </a:cubicBezTo>
                <a:cubicBezTo>
                  <a:pt x="2729499" y="96828"/>
                  <a:pt x="2735502" y="82358"/>
                  <a:pt x="2710872" y="96982"/>
                </a:cubicBezTo>
                <a:cubicBezTo>
                  <a:pt x="2686242" y="111606"/>
                  <a:pt x="2662381" y="119303"/>
                  <a:pt x="2636981" y="129309"/>
                </a:cubicBezTo>
                <a:cubicBezTo>
                  <a:pt x="2611581" y="139315"/>
                  <a:pt x="2576175" y="149322"/>
                  <a:pt x="2558472" y="157019"/>
                </a:cubicBezTo>
                <a:cubicBezTo>
                  <a:pt x="2540769" y="164716"/>
                  <a:pt x="2540558" y="170267"/>
                  <a:pt x="2530763" y="175491"/>
                </a:cubicBezTo>
                <a:cubicBezTo>
                  <a:pt x="2420796" y="234140"/>
                  <a:pt x="2524119" y="176905"/>
                  <a:pt x="2475345" y="198582"/>
                </a:cubicBezTo>
                <a:cubicBezTo>
                  <a:pt x="2432042" y="217828"/>
                  <a:pt x="2464368" y="209648"/>
                  <a:pt x="2419927" y="217055"/>
                </a:cubicBezTo>
                <a:cubicBezTo>
                  <a:pt x="2402994" y="225522"/>
                  <a:pt x="2382981" y="240915"/>
                  <a:pt x="2373745" y="249382"/>
                </a:cubicBezTo>
                <a:cubicBezTo>
                  <a:pt x="2357581" y="267085"/>
                  <a:pt x="2337569" y="290176"/>
                  <a:pt x="2322945" y="323273"/>
                </a:cubicBezTo>
                <a:cubicBezTo>
                  <a:pt x="2308321" y="356370"/>
                  <a:pt x="2294502" y="405456"/>
                  <a:pt x="2286000" y="447964"/>
                </a:cubicBezTo>
                <a:cubicBezTo>
                  <a:pt x="2271190" y="522010"/>
                  <a:pt x="2279592" y="494897"/>
                  <a:pt x="2267527" y="531091"/>
                </a:cubicBezTo>
                <a:cubicBezTo>
                  <a:pt x="2262909" y="560340"/>
                  <a:pt x="2258175" y="589570"/>
                  <a:pt x="2253672" y="618837"/>
                </a:cubicBezTo>
                <a:cubicBezTo>
                  <a:pt x="2252017" y="629595"/>
                  <a:pt x="2251189" y="640490"/>
                  <a:pt x="2249054" y="651164"/>
                </a:cubicBezTo>
                <a:cubicBezTo>
                  <a:pt x="2238870" y="702086"/>
                  <a:pt x="2227503" y="752764"/>
                  <a:pt x="2216727" y="803564"/>
                </a:cubicBezTo>
                <a:cubicBezTo>
                  <a:pt x="2215188" y="837431"/>
                  <a:pt x="2214614" y="871355"/>
                  <a:pt x="2212109" y="905164"/>
                </a:cubicBezTo>
                <a:cubicBezTo>
                  <a:pt x="2211529" y="912992"/>
                  <a:pt x="2208400" y="920458"/>
                  <a:pt x="2207490" y="928255"/>
                </a:cubicBezTo>
                <a:cubicBezTo>
                  <a:pt x="2189679" y="1080920"/>
                  <a:pt x="2165927" y="1195339"/>
                  <a:pt x="2152072" y="1270000"/>
                </a:cubicBezTo>
                <a:cubicBezTo>
                  <a:pt x="2138218" y="1344661"/>
                  <a:pt x="2131290" y="1351589"/>
                  <a:pt x="2124363" y="1376219"/>
                </a:cubicBezTo>
                <a:cubicBezTo>
                  <a:pt x="2117436" y="1400849"/>
                  <a:pt x="2114272" y="1403671"/>
                  <a:pt x="2110509" y="1417782"/>
                </a:cubicBezTo>
                <a:cubicBezTo>
                  <a:pt x="2082999" y="1520943"/>
                  <a:pt x="2133654" y="1359413"/>
                  <a:pt x="2096654" y="1477819"/>
                </a:cubicBezTo>
                <a:cubicBezTo>
                  <a:pt x="2092298" y="1491758"/>
                  <a:pt x="2087849" y="1505679"/>
                  <a:pt x="2082800" y="1519382"/>
                </a:cubicBezTo>
                <a:cubicBezTo>
                  <a:pt x="2077068" y="1534940"/>
                  <a:pt x="2069320" y="1549754"/>
                  <a:pt x="2064327" y="1565564"/>
                </a:cubicBezTo>
                <a:cubicBezTo>
                  <a:pt x="2060053" y="1579098"/>
                  <a:pt x="2059433" y="1593616"/>
                  <a:pt x="2055090" y="1607128"/>
                </a:cubicBezTo>
                <a:cubicBezTo>
                  <a:pt x="2045552" y="1636803"/>
                  <a:pt x="2034495" y="1665995"/>
                  <a:pt x="2022763" y="1694873"/>
                </a:cubicBezTo>
                <a:cubicBezTo>
                  <a:pt x="2014467" y="1715293"/>
                  <a:pt x="2001471" y="1733823"/>
                  <a:pt x="1995054" y="1754909"/>
                </a:cubicBezTo>
                <a:cubicBezTo>
                  <a:pt x="1921780" y="1995670"/>
                  <a:pt x="1991107" y="1834713"/>
                  <a:pt x="1935018" y="1958109"/>
                </a:cubicBezTo>
                <a:cubicBezTo>
                  <a:pt x="1925782" y="2018146"/>
                  <a:pt x="1917865" y="2078400"/>
                  <a:pt x="1907309" y="2138219"/>
                </a:cubicBezTo>
                <a:cubicBezTo>
                  <a:pt x="1904000" y="2156970"/>
                  <a:pt x="1897072" y="2174943"/>
                  <a:pt x="1893454" y="2193637"/>
                </a:cubicBezTo>
                <a:cubicBezTo>
                  <a:pt x="1878593" y="2270419"/>
                  <a:pt x="1863491" y="2347205"/>
                  <a:pt x="1851890" y="2424546"/>
                </a:cubicBezTo>
                <a:cubicBezTo>
                  <a:pt x="1806846" y="2724837"/>
                  <a:pt x="1839866" y="2565964"/>
                  <a:pt x="1814945" y="2715491"/>
                </a:cubicBezTo>
                <a:cubicBezTo>
                  <a:pt x="1805958" y="2769412"/>
                  <a:pt x="1795638" y="2823113"/>
                  <a:pt x="1787236" y="2877128"/>
                </a:cubicBezTo>
                <a:cubicBezTo>
                  <a:pt x="1784858" y="2892415"/>
                  <a:pt x="1784756" y="2907987"/>
                  <a:pt x="1782618" y="2923309"/>
                </a:cubicBezTo>
                <a:cubicBezTo>
                  <a:pt x="1778169" y="2955192"/>
                  <a:pt x="1760947" y="3056802"/>
                  <a:pt x="1754909" y="3112655"/>
                </a:cubicBezTo>
                <a:cubicBezTo>
                  <a:pt x="1750085" y="3157276"/>
                  <a:pt x="1744169" y="3201810"/>
                  <a:pt x="1741054" y="3246582"/>
                </a:cubicBezTo>
                <a:cubicBezTo>
                  <a:pt x="1731851" y="3378874"/>
                  <a:pt x="1726410" y="3511404"/>
                  <a:pt x="1717963" y="3643746"/>
                </a:cubicBezTo>
                <a:cubicBezTo>
                  <a:pt x="1717172" y="3656132"/>
                  <a:pt x="1716165" y="3668605"/>
                  <a:pt x="1713345" y="3680691"/>
                </a:cubicBezTo>
                <a:cubicBezTo>
                  <a:pt x="1705368" y="3714876"/>
                  <a:pt x="1694872" y="3748424"/>
                  <a:pt x="1685636" y="3782291"/>
                </a:cubicBezTo>
                <a:cubicBezTo>
                  <a:pt x="1677420" y="3880884"/>
                  <a:pt x="1673877" y="3970796"/>
                  <a:pt x="1611745" y="4064000"/>
                </a:cubicBezTo>
                <a:cubicBezTo>
                  <a:pt x="1584176" y="4105357"/>
                  <a:pt x="1605094" y="4072943"/>
                  <a:pt x="1556327" y="4165600"/>
                </a:cubicBezTo>
                <a:cubicBezTo>
                  <a:pt x="1545750" y="4207912"/>
                  <a:pt x="1548978" y="4201266"/>
                  <a:pt x="1510145" y="4262582"/>
                </a:cubicBezTo>
                <a:cubicBezTo>
                  <a:pt x="1497508" y="4282535"/>
                  <a:pt x="1472109" y="4316473"/>
                  <a:pt x="1450109" y="4336473"/>
                </a:cubicBezTo>
                <a:cubicBezTo>
                  <a:pt x="1438000" y="4347481"/>
                  <a:pt x="1426397" y="4359175"/>
                  <a:pt x="1413163" y="4368800"/>
                </a:cubicBezTo>
                <a:cubicBezTo>
                  <a:pt x="1409226" y="4371663"/>
                  <a:pt x="1403962" y="4371987"/>
                  <a:pt x="1399309" y="4373419"/>
                </a:cubicBezTo>
                <a:lnTo>
                  <a:pt x="1353127" y="4387273"/>
                </a:lnTo>
                <a:cubicBezTo>
                  <a:pt x="1347024" y="4389017"/>
                  <a:pt x="1340992" y="4391557"/>
                  <a:pt x="1334654" y="4391891"/>
                </a:cubicBezTo>
                <a:cubicBezTo>
                  <a:pt x="1282364" y="4394643"/>
                  <a:pt x="1229975" y="4394970"/>
                  <a:pt x="1177636" y="4396509"/>
                </a:cubicBezTo>
                <a:cubicBezTo>
                  <a:pt x="1134533" y="4394970"/>
                  <a:pt x="1090522" y="4400826"/>
                  <a:pt x="1048327" y="4391891"/>
                </a:cubicBezTo>
                <a:cubicBezTo>
                  <a:pt x="958748" y="4372922"/>
                  <a:pt x="785090" y="4313382"/>
                  <a:pt x="785090" y="4313382"/>
                </a:cubicBezTo>
                <a:cubicBezTo>
                  <a:pt x="725492" y="4275741"/>
                  <a:pt x="674465" y="4245613"/>
                  <a:pt x="618836" y="4202546"/>
                </a:cubicBezTo>
                <a:cubicBezTo>
                  <a:pt x="596391" y="4185169"/>
                  <a:pt x="576346" y="4164860"/>
                  <a:pt x="554181" y="4147128"/>
                </a:cubicBezTo>
                <a:cubicBezTo>
                  <a:pt x="522446" y="4121740"/>
                  <a:pt x="486981" y="4100891"/>
                  <a:pt x="457200" y="4073237"/>
                </a:cubicBezTo>
                <a:cubicBezTo>
                  <a:pt x="246011" y="3877132"/>
                  <a:pt x="371813" y="3945108"/>
                  <a:pt x="258618" y="3888509"/>
                </a:cubicBezTo>
                <a:cubicBezTo>
                  <a:pt x="250921" y="3879273"/>
                  <a:pt x="244763" y="3868497"/>
                  <a:pt x="235527" y="3860800"/>
                </a:cubicBezTo>
                <a:cubicBezTo>
                  <a:pt x="225993" y="3852855"/>
                  <a:pt x="213526" y="3849212"/>
                  <a:pt x="203200" y="3842328"/>
                </a:cubicBezTo>
                <a:cubicBezTo>
                  <a:pt x="199577" y="3839913"/>
                  <a:pt x="197308" y="3835879"/>
                  <a:pt x="193963" y="3833091"/>
                </a:cubicBezTo>
                <a:cubicBezTo>
                  <a:pt x="188050" y="3828164"/>
                  <a:pt x="181211" y="3824386"/>
                  <a:pt x="175490" y="3819237"/>
                </a:cubicBezTo>
                <a:cubicBezTo>
                  <a:pt x="165781" y="3810499"/>
                  <a:pt x="156218" y="3801500"/>
                  <a:pt x="147781" y="3791528"/>
                </a:cubicBezTo>
                <a:cubicBezTo>
                  <a:pt x="139227" y="3781419"/>
                  <a:pt x="134421" y="3768182"/>
                  <a:pt x="124690" y="3759200"/>
                </a:cubicBezTo>
                <a:cubicBezTo>
                  <a:pt x="114019" y="3749350"/>
                  <a:pt x="100060" y="3743806"/>
                  <a:pt x="87745" y="3736109"/>
                </a:cubicBezTo>
                <a:cubicBezTo>
                  <a:pt x="78509" y="3713018"/>
                  <a:pt x="69050" y="3690015"/>
                  <a:pt x="60036" y="3666837"/>
                </a:cubicBezTo>
                <a:cubicBezTo>
                  <a:pt x="58272" y="3662300"/>
                  <a:pt x="57833" y="3657209"/>
                  <a:pt x="55418" y="3652982"/>
                </a:cubicBezTo>
                <a:cubicBezTo>
                  <a:pt x="51599" y="3646299"/>
                  <a:pt x="45977" y="3640815"/>
                  <a:pt x="41563" y="3634509"/>
                </a:cubicBezTo>
                <a:cubicBezTo>
                  <a:pt x="11123" y="3591024"/>
                  <a:pt x="33858" y="3623412"/>
                  <a:pt x="9236" y="3579091"/>
                </a:cubicBezTo>
                <a:cubicBezTo>
                  <a:pt x="6541" y="3574239"/>
                  <a:pt x="0" y="3565237"/>
                  <a:pt x="0" y="3565237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2022764" y="206314"/>
            <a:ext cx="2470727" cy="7943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296966" y="292681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B0F0"/>
                </a:solidFill>
              </a:rPr>
              <a:t>這</a:t>
            </a:r>
            <a:r>
              <a:rPr lang="en-US" altLang="zh-TW" sz="1400" dirty="0">
                <a:solidFill>
                  <a:srgbClr val="00B0F0"/>
                </a:solidFill>
              </a:rPr>
              <a:t>4</a:t>
            </a:r>
            <a:r>
              <a:rPr lang="zh-TW" altLang="en-US" sz="1400" dirty="0">
                <a:solidFill>
                  <a:srgbClr val="00B0F0"/>
                </a:solidFill>
              </a:rPr>
              <a:t>條線</a:t>
            </a:r>
            <a:r>
              <a:rPr lang="en-US" altLang="zh-TW" sz="1400" dirty="0">
                <a:solidFill>
                  <a:srgbClr val="00B0F0"/>
                </a:solidFill>
              </a:rPr>
              <a:t>5/16</a:t>
            </a:r>
            <a:r>
              <a:rPr lang="zh-TW" altLang="en-US" sz="1400" dirty="0">
                <a:solidFill>
                  <a:srgbClr val="00B0F0"/>
                </a:solidFill>
              </a:rPr>
              <a:t>發、如果家</a:t>
            </a:r>
            <a:endParaRPr lang="en-US" altLang="zh-TW" sz="1400" dirty="0">
              <a:solidFill>
                <a:srgbClr val="00B0F0"/>
              </a:solidFill>
            </a:endParaRPr>
          </a:p>
          <a:p>
            <a:r>
              <a:rPr lang="zh-TW" altLang="en-US" sz="1400" dirty="0">
                <a:solidFill>
                  <a:srgbClr val="00B0F0"/>
                </a:solidFill>
              </a:rPr>
              <a:t>裡有，可以先試試看</a:t>
            </a:r>
            <a:r>
              <a:rPr lang="zh-TW" altLang="en-US" sz="1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948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259" y="486486"/>
            <a:ext cx="3057793" cy="63269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遙控車程式範例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3529584" y="2985572"/>
            <a:ext cx="429414" cy="489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668052" y="275094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自行修改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028140" y="180561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上傳前先移除</a:t>
            </a:r>
            <a:r>
              <a:rPr lang="zh-TW" altLang="en-US" sz="2000" dirty="0" smtClean="0">
                <a:solidFill>
                  <a:srgbClr val="0070C0"/>
                </a:solidFill>
              </a:rPr>
              <a:t>中文註解，避免錯誤。</a:t>
            </a:r>
            <a:endParaRPr lang="en-US" altLang="zh-TW" sz="2000" dirty="0" smtClean="0">
              <a:solidFill>
                <a:srgbClr val="0070C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請</a:t>
            </a:r>
            <a:r>
              <a:rPr lang="zh-TW" altLang="en-US" sz="2000" dirty="0">
                <a:solidFill>
                  <a:srgbClr val="FF0000"/>
                </a:solidFill>
              </a:rPr>
              <a:t>先調整左右輪速度，讓車子可以直線前進。</a:t>
            </a:r>
          </a:p>
          <a:p>
            <a:r>
              <a:rPr lang="zh-TW" altLang="en-US" sz="2000" dirty="0">
                <a:solidFill>
                  <a:srgbClr val="FF0000"/>
                </a:solidFill>
              </a:rPr>
              <a:t>若是左輪旋轉方向相反，就對調</a:t>
            </a:r>
            <a:r>
              <a:rPr lang="en-US" altLang="zh-TW" sz="2000" dirty="0">
                <a:solidFill>
                  <a:srgbClr val="FF0000"/>
                </a:solidFill>
              </a:rPr>
              <a:t>4</a:t>
            </a:r>
            <a:r>
              <a:rPr lang="zh-TW" altLang="en-US" sz="2000" dirty="0">
                <a:solidFill>
                  <a:srgbClr val="FF0000"/>
                </a:solidFill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</a:rPr>
              <a:t>5</a:t>
            </a:r>
            <a:r>
              <a:rPr lang="zh-TW" altLang="en-US" sz="2000" dirty="0">
                <a:solidFill>
                  <a:srgbClr val="FF0000"/>
                </a:solidFill>
              </a:rPr>
              <a:t>腳位，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>
                <a:solidFill>
                  <a:srgbClr val="FF0000"/>
                </a:solidFill>
              </a:rPr>
              <a:t>若是右輪旋轉方向相反，就對調</a:t>
            </a:r>
            <a:r>
              <a:rPr lang="en-US" altLang="zh-TW" sz="2000" dirty="0">
                <a:solidFill>
                  <a:srgbClr val="FF0000"/>
                </a:solidFill>
              </a:rPr>
              <a:t>2</a:t>
            </a:r>
            <a:r>
              <a:rPr lang="zh-TW" altLang="en-US" sz="2000" dirty="0">
                <a:solidFill>
                  <a:srgbClr val="FF0000"/>
                </a:solidFill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</a:rPr>
              <a:t>3</a:t>
            </a:r>
            <a:r>
              <a:rPr lang="zh-TW" altLang="en-US" sz="2000" dirty="0">
                <a:solidFill>
                  <a:srgbClr val="FF0000"/>
                </a:solidFill>
              </a:rPr>
              <a:t>腳位。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970BED-3EA9-4541-BBD9-B3BA629B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60" y="1119177"/>
            <a:ext cx="4925823" cy="573882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5DBC6B-C16A-4F22-B034-22A133319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40" y="1504000"/>
            <a:ext cx="4997067" cy="53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8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449569" y="807468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上傳前先移除</a:t>
            </a:r>
            <a:r>
              <a:rPr lang="zh-TW" altLang="en-US" sz="2000" dirty="0" smtClean="0">
                <a:solidFill>
                  <a:srgbClr val="0070C0"/>
                </a:solidFill>
              </a:rPr>
              <a:t>中文</a:t>
            </a:r>
            <a:r>
              <a:rPr lang="zh-TW" altLang="en-US" sz="2000" dirty="0">
                <a:solidFill>
                  <a:srgbClr val="0070C0"/>
                </a:solidFill>
              </a:rPr>
              <a:t>註解</a:t>
            </a:r>
            <a:r>
              <a:rPr lang="zh-TW" altLang="en-US" sz="2000" dirty="0" smtClean="0">
                <a:solidFill>
                  <a:srgbClr val="0070C0"/>
                </a:solidFill>
              </a:rPr>
              <a:t>，</a:t>
            </a:r>
            <a:r>
              <a:rPr lang="zh-TW" altLang="en-US" sz="2000" dirty="0">
                <a:solidFill>
                  <a:srgbClr val="0070C0"/>
                </a:solidFill>
              </a:rPr>
              <a:t>避免錯誤。</a:t>
            </a:r>
            <a:endParaRPr lang="en-US" altLang="zh-TW" sz="2000" dirty="0">
              <a:solidFill>
                <a:srgbClr val="0070C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請</a:t>
            </a:r>
            <a:r>
              <a:rPr lang="zh-TW" altLang="en-US" sz="2000" dirty="0">
                <a:solidFill>
                  <a:srgbClr val="FF0000"/>
                </a:solidFill>
              </a:rPr>
              <a:t>先調整左右輪速度，讓車子可以直線前進。</a:t>
            </a:r>
          </a:p>
          <a:p>
            <a:r>
              <a:rPr lang="zh-TW" altLang="en-US" sz="2000" dirty="0">
                <a:solidFill>
                  <a:srgbClr val="FF0000"/>
                </a:solidFill>
              </a:rPr>
              <a:t>若是左輪旋轉方向相反，就對調</a:t>
            </a:r>
            <a:r>
              <a:rPr lang="en-US" altLang="zh-TW" sz="2000" dirty="0">
                <a:solidFill>
                  <a:srgbClr val="FF0000"/>
                </a:solidFill>
              </a:rPr>
              <a:t>4</a:t>
            </a:r>
            <a:r>
              <a:rPr lang="zh-TW" altLang="en-US" sz="2000" dirty="0">
                <a:solidFill>
                  <a:srgbClr val="FF0000"/>
                </a:solidFill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</a:rPr>
              <a:t>5</a:t>
            </a:r>
            <a:r>
              <a:rPr lang="zh-TW" altLang="en-US" sz="2000" dirty="0">
                <a:solidFill>
                  <a:srgbClr val="FF0000"/>
                </a:solidFill>
              </a:rPr>
              <a:t>腳位，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>
                <a:solidFill>
                  <a:srgbClr val="FF0000"/>
                </a:solidFill>
              </a:rPr>
              <a:t>若是右輪旋轉方向相反，就對調</a:t>
            </a:r>
            <a:r>
              <a:rPr lang="en-US" altLang="zh-TW" sz="2000" dirty="0">
                <a:solidFill>
                  <a:srgbClr val="FF0000"/>
                </a:solidFill>
              </a:rPr>
              <a:t>2</a:t>
            </a:r>
            <a:r>
              <a:rPr lang="zh-TW" altLang="en-US" sz="2000" dirty="0">
                <a:solidFill>
                  <a:srgbClr val="FF0000"/>
                </a:solidFill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</a:rPr>
              <a:t>3</a:t>
            </a:r>
            <a:r>
              <a:rPr lang="zh-TW" altLang="en-US" sz="2000" dirty="0">
                <a:solidFill>
                  <a:srgbClr val="FF0000"/>
                </a:solidFill>
              </a:rPr>
              <a:t>腳位。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9527CE0-BF79-46D8-9ABA-6EEB9067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569" y="2744817"/>
            <a:ext cx="5148082" cy="404607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19248BB-0D6B-419D-A36D-8F1C3FB4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30" y="243280"/>
            <a:ext cx="5277819" cy="65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6373" y="1341427"/>
            <a:ext cx="10087648" cy="319750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程式範例的註解中文字太多，上傳前先移除避免錯誤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一堆紅字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先測試前進，如果</a:t>
            </a:r>
            <a:r>
              <a:rPr lang="zh-TW" altLang="en-US" dirty="0"/>
              <a:t>左輪</a:t>
            </a:r>
            <a:r>
              <a:rPr lang="zh-TW" altLang="en-US" dirty="0" smtClean="0"/>
              <a:t>是後退，</a:t>
            </a:r>
            <a:r>
              <a:rPr lang="en-US" altLang="zh-TW" dirty="0" smtClean="0"/>
              <a:t>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5</a:t>
            </a:r>
            <a:r>
              <a:rPr lang="zh-TW" altLang="en-US" dirty="0" smtClean="0"/>
              <a:t>接線腳位對調。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如果右輪</a:t>
            </a:r>
            <a:r>
              <a:rPr lang="zh-TW" altLang="en-US" dirty="0"/>
              <a:t>是後退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3</a:t>
            </a:r>
            <a:r>
              <a:rPr lang="zh-TW" altLang="en-US" dirty="0" smtClean="0"/>
              <a:t>接線</a:t>
            </a:r>
            <a:r>
              <a:rPr lang="zh-TW" altLang="en-US" dirty="0"/>
              <a:t>腳位對調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左右輪都正常前進，則調整左右輪速度，直到可以接近直線前進。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46970" t="54269" r="31422" b="31413"/>
          <a:stretch/>
        </p:blipFill>
        <p:spPr>
          <a:xfrm>
            <a:off x="8466860" y="850579"/>
            <a:ext cx="1878676" cy="1412247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3353287" y="2826371"/>
            <a:ext cx="759503" cy="1859930"/>
            <a:chOff x="7263176" y="4160826"/>
            <a:chExt cx="923583" cy="266646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5" t="1207" r="50453" b="58271"/>
            <a:stretch/>
          </p:blipFill>
          <p:spPr>
            <a:xfrm>
              <a:off x="7263176" y="5447977"/>
              <a:ext cx="687071" cy="1379310"/>
            </a:xfrm>
            <a:prstGeom prst="rect">
              <a:avLst/>
            </a:prstGeom>
          </p:spPr>
        </p:pic>
        <p:sp>
          <p:nvSpPr>
            <p:cNvPr id="13" name="弧形 12"/>
            <p:cNvSpPr/>
            <p:nvPr/>
          </p:nvSpPr>
          <p:spPr>
            <a:xfrm>
              <a:off x="7560993" y="5025435"/>
              <a:ext cx="45719" cy="457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7867944" y="4604587"/>
              <a:ext cx="318815" cy="831142"/>
            </a:xfrm>
            <a:custGeom>
              <a:avLst/>
              <a:gdLst>
                <a:gd name="connsiteX0" fmla="*/ 20234 w 714189"/>
                <a:gd name="connsiteY0" fmla="*/ 997527 h 997527"/>
                <a:gd name="connsiteX1" fmla="*/ 86736 w 714189"/>
                <a:gd name="connsiteY1" fmla="*/ 274320 h 997527"/>
                <a:gd name="connsiteX2" fmla="*/ 710191 w 714189"/>
                <a:gd name="connsiteY2" fmla="*/ 0 h 997527"/>
                <a:gd name="connsiteX0" fmla="*/ 20234 w 710191"/>
                <a:gd name="connsiteY0" fmla="*/ 998412 h 998412"/>
                <a:gd name="connsiteX1" fmla="*/ 86736 w 710191"/>
                <a:gd name="connsiteY1" fmla="*/ 275205 h 998412"/>
                <a:gd name="connsiteX2" fmla="*/ 710191 w 710191"/>
                <a:gd name="connsiteY2" fmla="*/ 885 h 998412"/>
                <a:gd name="connsiteX0" fmla="*/ 20234 w 710191"/>
                <a:gd name="connsiteY0" fmla="*/ 997639 h 997639"/>
                <a:gd name="connsiteX1" fmla="*/ 86736 w 710191"/>
                <a:gd name="connsiteY1" fmla="*/ 274432 h 997639"/>
                <a:gd name="connsiteX2" fmla="*/ 710191 w 710191"/>
                <a:gd name="connsiteY2" fmla="*/ 112 h 997639"/>
                <a:gd name="connsiteX0" fmla="*/ 44161 w 734118"/>
                <a:gd name="connsiteY0" fmla="*/ 998262 h 998262"/>
                <a:gd name="connsiteX1" fmla="*/ 110663 w 734118"/>
                <a:gd name="connsiteY1" fmla="*/ 275055 h 998262"/>
                <a:gd name="connsiteX2" fmla="*/ 734118 w 734118"/>
                <a:gd name="connsiteY2" fmla="*/ 735 h 998262"/>
                <a:gd name="connsiteX0" fmla="*/ 19064 w 709021"/>
                <a:gd name="connsiteY0" fmla="*/ 1000404 h 1000404"/>
                <a:gd name="connsiteX1" fmla="*/ 143756 w 709021"/>
                <a:gd name="connsiteY1" fmla="*/ 243946 h 1000404"/>
                <a:gd name="connsiteX2" fmla="*/ 709021 w 709021"/>
                <a:gd name="connsiteY2" fmla="*/ 2877 h 1000404"/>
                <a:gd name="connsiteX0" fmla="*/ 19064 w 709021"/>
                <a:gd name="connsiteY0" fmla="*/ 997669 h 997669"/>
                <a:gd name="connsiteX1" fmla="*/ 143756 w 709021"/>
                <a:gd name="connsiteY1" fmla="*/ 241211 h 997669"/>
                <a:gd name="connsiteX2" fmla="*/ 709021 w 709021"/>
                <a:gd name="connsiteY2" fmla="*/ 142 h 997669"/>
                <a:gd name="connsiteX0" fmla="*/ 9270 w 798980"/>
                <a:gd name="connsiteY0" fmla="*/ 956226 h 956226"/>
                <a:gd name="connsiteX1" fmla="*/ 133962 w 798980"/>
                <a:gd name="connsiteY1" fmla="*/ 199768 h 956226"/>
                <a:gd name="connsiteX2" fmla="*/ 798980 w 798980"/>
                <a:gd name="connsiteY2" fmla="*/ 263 h 956226"/>
                <a:gd name="connsiteX0" fmla="*/ 16457 w 806167"/>
                <a:gd name="connsiteY0" fmla="*/ 956108 h 956108"/>
                <a:gd name="connsiteX1" fmla="*/ 107898 w 806167"/>
                <a:gd name="connsiteY1" fmla="*/ 241214 h 956108"/>
                <a:gd name="connsiteX2" fmla="*/ 806167 w 806167"/>
                <a:gd name="connsiteY2" fmla="*/ 145 h 956108"/>
                <a:gd name="connsiteX0" fmla="*/ 11137 w 800847"/>
                <a:gd name="connsiteY0" fmla="*/ 956121 h 956121"/>
                <a:gd name="connsiteX1" fmla="*/ 102578 w 800847"/>
                <a:gd name="connsiteY1" fmla="*/ 241227 h 956121"/>
                <a:gd name="connsiteX2" fmla="*/ 800847 w 800847"/>
                <a:gd name="connsiteY2" fmla="*/ 158 h 956121"/>
                <a:gd name="connsiteX0" fmla="*/ 12421 w 694066"/>
                <a:gd name="connsiteY0" fmla="*/ 1200123 h 1200123"/>
                <a:gd name="connsiteX1" fmla="*/ 103862 w 694066"/>
                <a:gd name="connsiteY1" fmla="*/ 485229 h 1200123"/>
                <a:gd name="connsiteX2" fmla="*/ 694066 w 694066"/>
                <a:gd name="connsiteY2" fmla="*/ 44 h 1200123"/>
                <a:gd name="connsiteX0" fmla="*/ 12421 w 694066"/>
                <a:gd name="connsiteY0" fmla="*/ 1200079 h 1200079"/>
                <a:gd name="connsiteX1" fmla="*/ 103862 w 694066"/>
                <a:gd name="connsiteY1" fmla="*/ 485185 h 1200079"/>
                <a:gd name="connsiteX2" fmla="*/ 694066 w 694066"/>
                <a:gd name="connsiteY2" fmla="*/ 0 h 1200079"/>
                <a:gd name="connsiteX0" fmla="*/ 26830 w 708475"/>
                <a:gd name="connsiteY0" fmla="*/ 1200079 h 1200079"/>
                <a:gd name="connsiteX1" fmla="*/ 76708 w 708475"/>
                <a:gd name="connsiteY1" fmla="*/ 637758 h 1200079"/>
                <a:gd name="connsiteX2" fmla="*/ 708475 w 708475"/>
                <a:gd name="connsiteY2" fmla="*/ 0 h 1200079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9486 w 308745"/>
                <a:gd name="connsiteY0" fmla="*/ 1016992 h 1016992"/>
                <a:gd name="connsiteX1" fmla="*/ 59364 w 308745"/>
                <a:gd name="connsiteY1" fmla="*/ 454671 h 1016992"/>
                <a:gd name="connsiteX2" fmla="*/ 308745 w 308745"/>
                <a:gd name="connsiteY2" fmla="*/ 0 h 1016992"/>
                <a:gd name="connsiteX0" fmla="*/ 9486 w 308745"/>
                <a:gd name="connsiteY0" fmla="*/ 1016992 h 1016992"/>
                <a:gd name="connsiteX1" fmla="*/ 59364 w 308745"/>
                <a:gd name="connsiteY1" fmla="*/ 454671 h 1016992"/>
                <a:gd name="connsiteX2" fmla="*/ 308745 w 308745"/>
                <a:gd name="connsiteY2" fmla="*/ 0 h 1016992"/>
                <a:gd name="connsiteX0" fmla="*/ 19556 w 318815"/>
                <a:gd name="connsiteY0" fmla="*/ 1016992 h 1016992"/>
                <a:gd name="connsiteX1" fmla="*/ 36183 w 318815"/>
                <a:gd name="connsiteY1" fmla="*/ 434327 h 1016992"/>
                <a:gd name="connsiteX2" fmla="*/ 318815 w 318815"/>
                <a:gd name="connsiteY2" fmla="*/ 0 h 10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815" h="1016992">
                  <a:moveTo>
                    <a:pt x="19556" y="1016992"/>
                  </a:moveTo>
                  <a:cubicBezTo>
                    <a:pt x="-4690" y="738516"/>
                    <a:pt x="-13693" y="603826"/>
                    <a:pt x="36183" y="434327"/>
                  </a:cubicBezTo>
                  <a:cubicBezTo>
                    <a:pt x="86059" y="264828"/>
                    <a:pt x="109613" y="250132"/>
                    <a:pt x="318815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7373571" y="4160826"/>
              <a:ext cx="606181" cy="1271717"/>
            </a:xfrm>
            <a:custGeom>
              <a:avLst/>
              <a:gdLst>
                <a:gd name="connsiteX0" fmla="*/ 20234 w 714189"/>
                <a:gd name="connsiteY0" fmla="*/ 997527 h 997527"/>
                <a:gd name="connsiteX1" fmla="*/ 86736 w 714189"/>
                <a:gd name="connsiteY1" fmla="*/ 274320 h 997527"/>
                <a:gd name="connsiteX2" fmla="*/ 710191 w 714189"/>
                <a:gd name="connsiteY2" fmla="*/ 0 h 997527"/>
                <a:gd name="connsiteX0" fmla="*/ 20234 w 710191"/>
                <a:gd name="connsiteY0" fmla="*/ 998412 h 998412"/>
                <a:gd name="connsiteX1" fmla="*/ 86736 w 710191"/>
                <a:gd name="connsiteY1" fmla="*/ 275205 h 998412"/>
                <a:gd name="connsiteX2" fmla="*/ 710191 w 710191"/>
                <a:gd name="connsiteY2" fmla="*/ 885 h 998412"/>
                <a:gd name="connsiteX0" fmla="*/ 20234 w 710191"/>
                <a:gd name="connsiteY0" fmla="*/ 997639 h 997639"/>
                <a:gd name="connsiteX1" fmla="*/ 86736 w 710191"/>
                <a:gd name="connsiteY1" fmla="*/ 274432 h 997639"/>
                <a:gd name="connsiteX2" fmla="*/ 710191 w 710191"/>
                <a:gd name="connsiteY2" fmla="*/ 112 h 997639"/>
                <a:gd name="connsiteX0" fmla="*/ 44161 w 734118"/>
                <a:gd name="connsiteY0" fmla="*/ 998262 h 998262"/>
                <a:gd name="connsiteX1" fmla="*/ 110663 w 734118"/>
                <a:gd name="connsiteY1" fmla="*/ 275055 h 998262"/>
                <a:gd name="connsiteX2" fmla="*/ 734118 w 734118"/>
                <a:gd name="connsiteY2" fmla="*/ 735 h 998262"/>
                <a:gd name="connsiteX0" fmla="*/ 19064 w 709021"/>
                <a:gd name="connsiteY0" fmla="*/ 1000404 h 1000404"/>
                <a:gd name="connsiteX1" fmla="*/ 143756 w 709021"/>
                <a:gd name="connsiteY1" fmla="*/ 243946 h 1000404"/>
                <a:gd name="connsiteX2" fmla="*/ 709021 w 709021"/>
                <a:gd name="connsiteY2" fmla="*/ 2877 h 1000404"/>
                <a:gd name="connsiteX0" fmla="*/ 19064 w 709021"/>
                <a:gd name="connsiteY0" fmla="*/ 997669 h 997669"/>
                <a:gd name="connsiteX1" fmla="*/ 143756 w 709021"/>
                <a:gd name="connsiteY1" fmla="*/ 241211 h 997669"/>
                <a:gd name="connsiteX2" fmla="*/ 709021 w 709021"/>
                <a:gd name="connsiteY2" fmla="*/ 142 h 997669"/>
                <a:gd name="connsiteX0" fmla="*/ 9270 w 798980"/>
                <a:gd name="connsiteY0" fmla="*/ 956226 h 956226"/>
                <a:gd name="connsiteX1" fmla="*/ 133962 w 798980"/>
                <a:gd name="connsiteY1" fmla="*/ 199768 h 956226"/>
                <a:gd name="connsiteX2" fmla="*/ 798980 w 798980"/>
                <a:gd name="connsiteY2" fmla="*/ 263 h 956226"/>
                <a:gd name="connsiteX0" fmla="*/ 16457 w 806167"/>
                <a:gd name="connsiteY0" fmla="*/ 956108 h 956108"/>
                <a:gd name="connsiteX1" fmla="*/ 107898 w 806167"/>
                <a:gd name="connsiteY1" fmla="*/ 241214 h 956108"/>
                <a:gd name="connsiteX2" fmla="*/ 806167 w 806167"/>
                <a:gd name="connsiteY2" fmla="*/ 145 h 956108"/>
                <a:gd name="connsiteX0" fmla="*/ 11137 w 800847"/>
                <a:gd name="connsiteY0" fmla="*/ 956121 h 956121"/>
                <a:gd name="connsiteX1" fmla="*/ 102578 w 800847"/>
                <a:gd name="connsiteY1" fmla="*/ 241227 h 956121"/>
                <a:gd name="connsiteX2" fmla="*/ 800847 w 800847"/>
                <a:gd name="connsiteY2" fmla="*/ 158 h 956121"/>
                <a:gd name="connsiteX0" fmla="*/ 12421 w 694066"/>
                <a:gd name="connsiteY0" fmla="*/ 1200123 h 1200123"/>
                <a:gd name="connsiteX1" fmla="*/ 103862 w 694066"/>
                <a:gd name="connsiteY1" fmla="*/ 485229 h 1200123"/>
                <a:gd name="connsiteX2" fmla="*/ 694066 w 694066"/>
                <a:gd name="connsiteY2" fmla="*/ 44 h 1200123"/>
                <a:gd name="connsiteX0" fmla="*/ 12421 w 694066"/>
                <a:gd name="connsiteY0" fmla="*/ 1200079 h 1200079"/>
                <a:gd name="connsiteX1" fmla="*/ 103862 w 694066"/>
                <a:gd name="connsiteY1" fmla="*/ 485185 h 1200079"/>
                <a:gd name="connsiteX2" fmla="*/ 694066 w 694066"/>
                <a:gd name="connsiteY2" fmla="*/ 0 h 1200079"/>
                <a:gd name="connsiteX0" fmla="*/ 26830 w 708475"/>
                <a:gd name="connsiteY0" fmla="*/ 1200079 h 1200079"/>
                <a:gd name="connsiteX1" fmla="*/ 76708 w 708475"/>
                <a:gd name="connsiteY1" fmla="*/ 637758 h 1200079"/>
                <a:gd name="connsiteX2" fmla="*/ 708475 w 708475"/>
                <a:gd name="connsiteY2" fmla="*/ 0 h 1200079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23899 w 655667"/>
                <a:gd name="connsiteY0" fmla="*/ 1220423 h 1220423"/>
                <a:gd name="connsiteX1" fmla="*/ 73777 w 655667"/>
                <a:gd name="connsiteY1" fmla="*/ 658102 h 1220423"/>
                <a:gd name="connsiteX2" fmla="*/ 655667 w 655667"/>
                <a:gd name="connsiteY2" fmla="*/ 0 h 1220423"/>
                <a:gd name="connsiteX0" fmla="*/ 17408 w 649176"/>
                <a:gd name="connsiteY0" fmla="*/ 1220423 h 1220423"/>
                <a:gd name="connsiteX1" fmla="*/ 83912 w 649176"/>
                <a:gd name="connsiteY1" fmla="*/ 373300 h 1220423"/>
                <a:gd name="connsiteX2" fmla="*/ 649176 w 649176"/>
                <a:gd name="connsiteY2" fmla="*/ 0 h 1220423"/>
                <a:gd name="connsiteX0" fmla="*/ 4883 w 636651"/>
                <a:gd name="connsiteY0" fmla="*/ 1220423 h 1220423"/>
                <a:gd name="connsiteX1" fmla="*/ 154514 w 636651"/>
                <a:gd name="connsiteY1" fmla="*/ 383471 h 1220423"/>
                <a:gd name="connsiteX2" fmla="*/ 636651 w 636651"/>
                <a:gd name="connsiteY2" fmla="*/ 0 h 1220423"/>
                <a:gd name="connsiteX0" fmla="*/ 7858 w 889008"/>
                <a:gd name="connsiteY0" fmla="*/ 1332310 h 1332310"/>
                <a:gd name="connsiteX1" fmla="*/ 157489 w 889008"/>
                <a:gd name="connsiteY1" fmla="*/ 495358 h 1332310"/>
                <a:gd name="connsiteX2" fmla="*/ 889008 w 889008"/>
                <a:gd name="connsiteY2" fmla="*/ 0 h 1332310"/>
                <a:gd name="connsiteX0" fmla="*/ 7858 w 889008"/>
                <a:gd name="connsiteY0" fmla="*/ 1332310 h 1332310"/>
                <a:gd name="connsiteX1" fmla="*/ 157489 w 889008"/>
                <a:gd name="connsiteY1" fmla="*/ 495358 h 1332310"/>
                <a:gd name="connsiteX2" fmla="*/ 889008 w 889008"/>
                <a:gd name="connsiteY2" fmla="*/ 0 h 1332310"/>
                <a:gd name="connsiteX0" fmla="*/ 15404 w 896554"/>
                <a:gd name="connsiteY0" fmla="*/ 1332310 h 1332310"/>
                <a:gd name="connsiteX1" fmla="*/ 123471 w 896554"/>
                <a:gd name="connsiteY1" fmla="*/ 444500 h 1332310"/>
                <a:gd name="connsiteX2" fmla="*/ 896554 w 896554"/>
                <a:gd name="connsiteY2" fmla="*/ 0 h 1332310"/>
                <a:gd name="connsiteX0" fmla="*/ 7664 w 606181"/>
                <a:gd name="connsiteY0" fmla="*/ 1556083 h 1556083"/>
                <a:gd name="connsiteX1" fmla="*/ 115731 w 606181"/>
                <a:gd name="connsiteY1" fmla="*/ 668273 h 1556083"/>
                <a:gd name="connsiteX2" fmla="*/ 606181 w 606181"/>
                <a:gd name="connsiteY2" fmla="*/ 0 h 1556083"/>
                <a:gd name="connsiteX0" fmla="*/ 7664 w 606181"/>
                <a:gd name="connsiteY0" fmla="*/ 1556083 h 1556083"/>
                <a:gd name="connsiteX1" fmla="*/ 115731 w 606181"/>
                <a:gd name="connsiteY1" fmla="*/ 668273 h 1556083"/>
                <a:gd name="connsiteX2" fmla="*/ 606181 w 606181"/>
                <a:gd name="connsiteY2" fmla="*/ 0 h 155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181" h="1556083">
                  <a:moveTo>
                    <a:pt x="7664" y="1556083"/>
                  </a:moveTo>
                  <a:cubicBezTo>
                    <a:pt x="-16582" y="1277607"/>
                    <a:pt x="15978" y="927620"/>
                    <a:pt x="115731" y="668273"/>
                  </a:cubicBezTo>
                  <a:cubicBezTo>
                    <a:pt x="215484" y="408926"/>
                    <a:pt x="288914" y="321333"/>
                    <a:pt x="606181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4"/>
          <a:srcRect t="8607" r="5167" b="9598"/>
          <a:stretch/>
        </p:blipFill>
        <p:spPr>
          <a:xfrm>
            <a:off x="5536990" y="5003639"/>
            <a:ext cx="2113691" cy="1659468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974076" y="2826371"/>
            <a:ext cx="676605" cy="1944915"/>
            <a:chOff x="5280348" y="4226285"/>
            <a:chExt cx="865661" cy="2601002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5" t="1207" r="50453" b="58271"/>
            <a:stretch/>
          </p:blipFill>
          <p:spPr>
            <a:xfrm>
              <a:off x="5458938" y="5447977"/>
              <a:ext cx="687071" cy="1379310"/>
            </a:xfrm>
            <a:prstGeom prst="rect">
              <a:avLst/>
            </a:prstGeom>
          </p:spPr>
        </p:pic>
        <p:sp>
          <p:nvSpPr>
            <p:cNvPr id="24" name="手繪多邊形 23"/>
            <p:cNvSpPr/>
            <p:nvPr/>
          </p:nvSpPr>
          <p:spPr>
            <a:xfrm flipH="1">
              <a:off x="5280348" y="4655583"/>
              <a:ext cx="318815" cy="831142"/>
            </a:xfrm>
            <a:custGeom>
              <a:avLst/>
              <a:gdLst>
                <a:gd name="connsiteX0" fmla="*/ 20234 w 714189"/>
                <a:gd name="connsiteY0" fmla="*/ 997527 h 997527"/>
                <a:gd name="connsiteX1" fmla="*/ 86736 w 714189"/>
                <a:gd name="connsiteY1" fmla="*/ 274320 h 997527"/>
                <a:gd name="connsiteX2" fmla="*/ 710191 w 714189"/>
                <a:gd name="connsiteY2" fmla="*/ 0 h 997527"/>
                <a:gd name="connsiteX0" fmla="*/ 20234 w 710191"/>
                <a:gd name="connsiteY0" fmla="*/ 998412 h 998412"/>
                <a:gd name="connsiteX1" fmla="*/ 86736 w 710191"/>
                <a:gd name="connsiteY1" fmla="*/ 275205 h 998412"/>
                <a:gd name="connsiteX2" fmla="*/ 710191 w 710191"/>
                <a:gd name="connsiteY2" fmla="*/ 885 h 998412"/>
                <a:gd name="connsiteX0" fmla="*/ 20234 w 710191"/>
                <a:gd name="connsiteY0" fmla="*/ 997639 h 997639"/>
                <a:gd name="connsiteX1" fmla="*/ 86736 w 710191"/>
                <a:gd name="connsiteY1" fmla="*/ 274432 h 997639"/>
                <a:gd name="connsiteX2" fmla="*/ 710191 w 710191"/>
                <a:gd name="connsiteY2" fmla="*/ 112 h 997639"/>
                <a:gd name="connsiteX0" fmla="*/ 44161 w 734118"/>
                <a:gd name="connsiteY0" fmla="*/ 998262 h 998262"/>
                <a:gd name="connsiteX1" fmla="*/ 110663 w 734118"/>
                <a:gd name="connsiteY1" fmla="*/ 275055 h 998262"/>
                <a:gd name="connsiteX2" fmla="*/ 734118 w 734118"/>
                <a:gd name="connsiteY2" fmla="*/ 735 h 998262"/>
                <a:gd name="connsiteX0" fmla="*/ 19064 w 709021"/>
                <a:gd name="connsiteY0" fmla="*/ 1000404 h 1000404"/>
                <a:gd name="connsiteX1" fmla="*/ 143756 w 709021"/>
                <a:gd name="connsiteY1" fmla="*/ 243946 h 1000404"/>
                <a:gd name="connsiteX2" fmla="*/ 709021 w 709021"/>
                <a:gd name="connsiteY2" fmla="*/ 2877 h 1000404"/>
                <a:gd name="connsiteX0" fmla="*/ 19064 w 709021"/>
                <a:gd name="connsiteY0" fmla="*/ 997669 h 997669"/>
                <a:gd name="connsiteX1" fmla="*/ 143756 w 709021"/>
                <a:gd name="connsiteY1" fmla="*/ 241211 h 997669"/>
                <a:gd name="connsiteX2" fmla="*/ 709021 w 709021"/>
                <a:gd name="connsiteY2" fmla="*/ 142 h 997669"/>
                <a:gd name="connsiteX0" fmla="*/ 9270 w 798980"/>
                <a:gd name="connsiteY0" fmla="*/ 956226 h 956226"/>
                <a:gd name="connsiteX1" fmla="*/ 133962 w 798980"/>
                <a:gd name="connsiteY1" fmla="*/ 199768 h 956226"/>
                <a:gd name="connsiteX2" fmla="*/ 798980 w 798980"/>
                <a:gd name="connsiteY2" fmla="*/ 263 h 956226"/>
                <a:gd name="connsiteX0" fmla="*/ 16457 w 806167"/>
                <a:gd name="connsiteY0" fmla="*/ 956108 h 956108"/>
                <a:gd name="connsiteX1" fmla="*/ 107898 w 806167"/>
                <a:gd name="connsiteY1" fmla="*/ 241214 h 956108"/>
                <a:gd name="connsiteX2" fmla="*/ 806167 w 806167"/>
                <a:gd name="connsiteY2" fmla="*/ 145 h 956108"/>
                <a:gd name="connsiteX0" fmla="*/ 11137 w 800847"/>
                <a:gd name="connsiteY0" fmla="*/ 956121 h 956121"/>
                <a:gd name="connsiteX1" fmla="*/ 102578 w 800847"/>
                <a:gd name="connsiteY1" fmla="*/ 241227 h 956121"/>
                <a:gd name="connsiteX2" fmla="*/ 800847 w 800847"/>
                <a:gd name="connsiteY2" fmla="*/ 158 h 956121"/>
                <a:gd name="connsiteX0" fmla="*/ 12421 w 694066"/>
                <a:gd name="connsiteY0" fmla="*/ 1200123 h 1200123"/>
                <a:gd name="connsiteX1" fmla="*/ 103862 w 694066"/>
                <a:gd name="connsiteY1" fmla="*/ 485229 h 1200123"/>
                <a:gd name="connsiteX2" fmla="*/ 694066 w 694066"/>
                <a:gd name="connsiteY2" fmla="*/ 44 h 1200123"/>
                <a:gd name="connsiteX0" fmla="*/ 12421 w 694066"/>
                <a:gd name="connsiteY0" fmla="*/ 1200079 h 1200079"/>
                <a:gd name="connsiteX1" fmla="*/ 103862 w 694066"/>
                <a:gd name="connsiteY1" fmla="*/ 485185 h 1200079"/>
                <a:gd name="connsiteX2" fmla="*/ 694066 w 694066"/>
                <a:gd name="connsiteY2" fmla="*/ 0 h 1200079"/>
                <a:gd name="connsiteX0" fmla="*/ 26830 w 708475"/>
                <a:gd name="connsiteY0" fmla="*/ 1200079 h 1200079"/>
                <a:gd name="connsiteX1" fmla="*/ 76708 w 708475"/>
                <a:gd name="connsiteY1" fmla="*/ 637758 h 1200079"/>
                <a:gd name="connsiteX2" fmla="*/ 708475 w 708475"/>
                <a:gd name="connsiteY2" fmla="*/ 0 h 1200079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9486 w 308745"/>
                <a:gd name="connsiteY0" fmla="*/ 1016992 h 1016992"/>
                <a:gd name="connsiteX1" fmla="*/ 59364 w 308745"/>
                <a:gd name="connsiteY1" fmla="*/ 454671 h 1016992"/>
                <a:gd name="connsiteX2" fmla="*/ 308745 w 308745"/>
                <a:gd name="connsiteY2" fmla="*/ 0 h 1016992"/>
                <a:gd name="connsiteX0" fmla="*/ 9486 w 308745"/>
                <a:gd name="connsiteY0" fmla="*/ 1016992 h 1016992"/>
                <a:gd name="connsiteX1" fmla="*/ 59364 w 308745"/>
                <a:gd name="connsiteY1" fmla="*/ 454671 h 1016992"/>
                <a:gd name="connsiteX2" fmla="*/ 308745 w 308745"/>
                <a:gd name="connsiteY2" fmla="*/ 0 h 1016992"/>
                <a:gd name="connsiteX0" fmla="*/ 19556 w 318815"/>
                <a:gd name="connsiteY0" fmla="*/ 1016992 h 1016992"/>
                <a:gd name="connsiteX1" fmla="*/ 36183 w 318815"/>
                <a:gd name="connsiteY1" fmla="*/ 434327 h 1016992"/>
                <a:gd name="connsiteX2" fmla="*/ 318815 w 318815"/>
                <a:gd name="connsiteY2" fmla="*/ 0 h 10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815" h="1016992">
                  <a:moveTo>
                    <a:pt x="19556" y="1016992"/>
                  </a:moveTo>
                  <a:cubicBezTo>
                    <a:pt x="-4690" y="738516"/>
                    <a:pt x="-13693" y="603826"/>
                    <a:pt x="36183" y="434327"/>
                  </a:cubicBezTo>
                  <a:cubicBezTo>
                    <a:pt x="86059" y="264828"/>
                    <a:pt x="109613" y="250132"/>
                    <a:pt x="318815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 flipH="1">
              <a:off x="5458938" y="4226285"/>
              <a:ext cx="606181" cy="1271717"/>
            </a:xfrm>
            <a:custGeom>
              <a:avLst/>
              <a:gdLst>
                <a:gd name="connsiteX0" fmla="*/ 20234 w 714189"/>
                <a:gd name="connsiteY0" fmla="*/ 997527 h 997527"/>
                <a:gd name="connsiteX1" fmla="*/ 86736 w 714189"/>
                <a:gd name="connsiteY1" fmla="*/ 274320 h 997527"/>
                <a:gd name="connsiteX2" fmla="*/ 710191 w 714189"/>
                <a:gd name="connsiteY2" fmla="*/ 0 h 997527"/>
                <a:gd name="connsiteX0" fmla="*/ 20234 w 710191"/>
                <a:gd name="connsiteY0" fmla="*/ 998412 h 998412"/>
                <a:gd name="connsiteX1" fmla="*/ 86736 w 710191"/>
                <a:gd name="connsiteY1" fmla="*/ 275205 h 998412"/>
                <a:gd name="connsiteX2" fmla="*/ 710191 w 710191"/>
                <a:gd name="connsiteY2" fmla="*/ 885 h 998412"/>
                <a:gd name="connsiteX0" fmla="*/ 20234 w 710191"/>
                <a:gd name="connsiteY0" fmla="*/ 997639 h 997639"/>
                <a:gd name="connsiteX1" fmla="*/ 86736 w 710191"/>
                <a:gd name="connsiteY1" fmla="*/ 274432 h 997639"/>
                <a:gd name="connsiteX2" fmla="*/ 710191 w 710191"/>
                <a:gd name="connsiteY2" fmla="*/ 112 h 997639"/>
                <a:gd name="connsiteX0" fmla="*/ 44161 w 734118"/>
                <a:gd name="connsiteY0" fmla="*/ 998262 h 998262"/>
                <a:gd name="connsiteX1" fmla="*/ 110663 w 734118"/>
                <a:gd name="connsiteY1" fmla="*/ 275055 h 998262"/>
                <a:gd name="connsiteX2" fmla="*/ 734118 w 734118"/>
                <a:gd name="connsiteY2" fmla="*/ 735 h 998262"/>
                <a:gd name="connsiteX0" fmla="*/ 19064 w 709021"/>
                <a:gd name="connsiteY0" fmla="*/ 1000404 h 1000404"/>
                <a:gd name="connsiteX1" fmla="*/ 143756 w 709021"/>
                <a:gd name="connsiteY1" fmla="*/ 243946 h 1000404"/>
                <a:gd name="connsiteX2" fmla="*/ 709021 w 709021"/>
                <a:gd name="connsiteY2" fmla="*/ 2877 h 1000404"/>
                <a:gd name="connsiteX0" fmla="*/ 19064 w 709021"/>
                <a:gd name="connsiteY0" fmla="*/ 997669 h 997669"/>
                <a:gd name="connsiteX1" fmla="*/ 143756 w 709021"/>
                <a:gd name="connsiteY1" fmla="*/ 241211 h 997669"/>
                <a:gd name="connsiteX2" fmla="*/ 709021 w 709021"/>
                <a:gd name="connsiteY2" fmla="*/ 142 h 997669"/>
                <a:gd name="connsiteX0" fmla="*/ 9270 w 798980"/>
                <a:gd name="connsiteY0" fmla="*/ 956226 h 956226"/>
                <a:gd name="connsiteX1" fmla="*/ 133962 w 798980"/>
                <a:gd name="connsiteY1" fmla="*/ 199768 h 956226"/>
                <a:gd name="connsiteX2" fmla="*/ 798980 w 798980"/>
                <a:gd name="connsiteY2" fmla="*/ 263 h 956226"/>
                <a:gd name="connsiteX0" fmla="*/ 16457 w 806167"/>
                <a:gd name="connsiteY0" fmla="*/ 956108 h 956108"/>
                <a:gd name="connsiteX1" fmla="*/ 107898 w 806167"/>
                <a:gd name="connsiteY1" fmla="*/ 241214 h 956108"/>
                <a:gd name="connsiteX2" fmla="*/ 806167 w 806167"/>
                <a:gd name="connsiteY2" fmla="*/ 145 h 956108"/>
                <a:gd name="connsiteX0" fmla="*/ 11137 w 800847"/>
                <a:gd name="connsiteY0" fmla="*/ 956121 h 956121"/>
                <a:gd name="connsiteX1" fmla="*/ 102578 w 800847"/>
                <a:gd name="connsiteY1" fmla="*/ 241227 h 956121"/>
                <a:gd name="connsiteX2" fmla="*/ 800847 w 800847"/>
                <a:gd name="connsiteY2" fmla="*/ 158 h 956121"/>
                <a:gd name="connsiteX0" fmla="*/ 12421 w 694066"/>
                <a:gd name="connsiteY0" fmla="*/ 1200123 h 1200123"/>
                <a:gd name="connsiteX1" fmla="*/ 103862 w 694066"/>
                <a:gd name="connsiteY1" fmla="*/ 485229 h 1200123"/>
                <a:gd name="connsiteX2" fmla="*/ 694066 w 694066"/>
                <a:gd name="connsiteY2" fmla="*/ 44 h 1200123"/>
                <a:gd name="connsiteX0" fmla="*/ 12421 w 694066"/>
                <a:gd name="connsiteY0" fmla="*/ 1200079 h 1200079"/>
                <a:gd name="connsiteX1" fmla="*/ 103862 w 694066"/>
                <a:gd name="connsiteY1" fmla="*/ 485185 h 1200079"/>
                <a:gd name="connsiteX2" fmla="*/ 694066 w 694066"/>
                <a:gd name="connsiteY2" fmla="*/ 0 h 1200079"/>
                <a:gd name="connsiteX0" fmla="*/ 26830 w 708475"/>
                <a:gd name="connsiteY0" fmla="*/ 1200079 h 1200079"/>
                <a:gd name="connsiteX1" fmla="*/ 76708 w 708475"/>
                <a:gd name="connsiteY1" fmla="*/ 637758 h 1200079"/>
                <a:gd name="connsiteX2" fmla="*/ 708475 w 708475"/>
                <a:gd name="connsiteY2" fmla="*/ 0 h 1200079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12935 w 420260"/>
                <a:gd name="connsiteY0" fmla="*/ 915277 h 915277"/>
                <a:gd name="connsiteX1" fmla="*/ 62813 w 420260"/>
                <a:gd name="connsiteY1" fmla="*/ 352956 h 915277"/>
                <a:gd name="connsiteX2" fmla="*/ 420260 w 420260"/>
                <a:gd name="connsiteY2" fmla="*/ 0 h 915277"/>
                <a:gd name="connsiteX0" fmla="*/ 23899 w 655667"/>
                <a:gd name="connsiteY0" fmla="*/ 1220423 h 1220423"/>
                <a:gd name="connsiteX1" fmla="*/ 73777 w 655667"/>
                <a:gd name="connsiteY1" fmla="*/ 658102 h 1220423"/>
                <a:gd name="connsiteX2" fmla="*/ 655667 w 655667"/>
                <a:gd name="connsiteY2" fmla="*/ 0 h 1220423"/>
                <a:gd name="connsiteX0" fmla="*/ 17408 w 649176"/>
                <a:gd name="connsiteY0" fmla="*/ 1220423 h 1220423"/>
                <a:gd name="connsiteX1" fmla="*/ 83912 w 649176"/>
                <a:gd name="connsiteY1" fmla="*/ 373300 h 1220423"/>
                <a:gd name="connsiteX2" fmla="*/ 649176 w 649176"/>
                <a:gd name="connsiteY2" fmla="*/ 0 h 1220423"/>
                <a:gd name="connsiteX0" fmla="*/ 4883 w 636651"/>
                <a:gd name="connsiteY0" fmla="*/ 1220423 h 1220423"/>
                <a:gd name="connsiteX1" fmla="*/ 154514 w 636651"/>
                <a:gd name="connsiteY1" fmla="*/ 383471 h 1220423"/>
                <a:gd name="connsiteX2" fmla="*/ 636651 w 636651"/>
                <a:gd name="connsiteY2" fmla="*/ 0 h 1220423"/>
                <a:gd name="connsiteX0" fmla="*/ 7858 w 889008"/>
                <a:gd name="connsiteY0" fmla="*/ 1332310 h 1332310"/>
                <a:gd name="connsiteX1" fmla="*/ 157489 w 889008"/>
                <a:gd name="connsiteY1" fmla="*/ 495358 h 1332310"/>
                <a:gd name="connsiteX2" fmla="*/ 889008 w 889008"/>
                <a:gd name="connsiteY2" fmla="*/ 0 h 1332310"/>
                <a:gd name="connsiteX0" fmla="*/ 7858 w 889008"/>
                <a:gd name="connsiteY0" fmla="*/ 1332310 h 1332310"/>
                <a:gd name="connsiteX1" fmla="*/ 157489 w 889008"/>
                <a:gd name="connsiteY1" fmla="*/ 495358 h 1332310"/>
                <a:gd name="connsiteX2" fmla="*/ 889008 w 889008"/>
                <a:gd name="connsiteY2" fmla="*/ 0 h 1332310"/>
                <a:gd name="connsiteX0" fmla="*/ 15404 w 896554"/>
                <a:gd name="connsiteY0" fmla="*/ 1332310 h 1332310"/>
                <a:gd name="connsiteX1" fmla="*/ 123471 w 896554"/>
                <a:gd name="connsiteY1" fmla="*/ 444500 h 1332310"/>
                <a:gd name="connsiteX2" fmla="*/ 896554 w 896554"/>
                <a:gd name="connsiteY2" fmla="*/ 0 h 1332310"/>
                <a:gd name="connsiteX0" fmla="*/ 7664 w 606181"/>
                <a:gd name="connsiteY0" fmla="*/ 1556083 h 1556083"/>
                <a:gd name="connsiteX1" fmla="*/ 115731 w 606181"/>
                <a:gd name="connsiteY1" fmla="*/ 668273 h 1556083"/>
                <a:gd name="connsiteX2" fmla="*/ 606181 w 606181"/>
                <a:gd name="connsiteY2" fmla="*/ 0 h 1556083"/>
                <a:gd name="connsiteX0" fmla="*/ 7664 w 606181"/>
                <a:gd name="connsiteY0" fmla="*/ 1556083 h 1556083"/>
                <a:gd name="connsiteX1" fmla="*/ 115731 w 606181"/>
                <a:gd name="connsiteY1" fmla="*/ 668273 h 1556083"/>
                <a:gd name="connsiteX2" fmla="*/ 606181 w 606181"/>
                <a:gd name="connsiteY2" fmla="*/ 0 h 155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181" h="1556083">
                  <a:moveTo>
                    <a:pt x="7664" y="1556083"/>
                  </a:moveTo>
                  <a:cubicBezTo>
                    <a:pt x="-16582" y="1277607"/>
                    <a:pt x="15978" y="927620"/>
                    <a:pt x="115731" y="668273"/>
                  </a:cubicBezTo>
                  <a:cubicBezTo>
                    <a:pt x="215484" y="408926"/>
                    <a:pt x="288914" y="321333"/>
                    <a:pt x="606181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674218" y="2974234"/>
            <a:ext cx="1659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如果向右偏轉，表示右輪太慢或是左輪太快，則右輪加速或左輪減速，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162971" y="3061605"/>
            <a:ext cx="1557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如果向左偏轉，表示左輪太慢或是右輪太快，則左輪加速或右輪減速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1136373" y="4833668"/>
            <a:ext cx="4244583" cy="180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如果要設定一、二、三檔速度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建議</a:t>
            </a:r>
            <a:r>
              <a:rPr lang="zh-TW" altLang="en-US" dirty="0"/>
              <a:t>先測試中間速度</a:t>
            </a:r>
            <a:r>
              <a:rPr lang="en-US" altLang="zh-TW" dirty="0"/>
              <a:t>(2</a:t>
            </a:r>
            <a:r>
              <a:rPr lang="zh-TW" altLang="en-US" dirty="0"/>
              <a:t>檔</a:t>
            </a:r>
            <a:r>
              <a:rPr lang="en-US" altLang="zh-TW" dirty="0"/>
              <a:t>)</a:t>
            </a:r>
            <a:r>
              <a:rPr lang="zh-TW" altLang="en-US" dirty="0"/>
              <a:t>到可以直線</a:t>
            </a:r>
            <a:br>
              <a:rPr lang="zh-TW" altLang="en-US" dirty="0"/>
            </a:br>
            <a:r>
              <a:rPr lang="zh-TW" altLang="en-US" dirty="0"/>
              <a:t>前進，再測試其他檔位</a:t>
            </a:r>
            <a:r>
              <a:rPr lang="zh-TW" altLang="en-US" dirty="0" smtClean="0"/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數值</a:t>
            </a:r>
            <a:r>
              <a:rPr lang="zh-TW" altLang="en-US" dirty="0"/>
              <a:t>範圍：</a:t>
            </a:r>
            <a:r>
              <a:rPr lang="en-US" altLang="zh-TW" dirty="0"/>
              <a:t>0-255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移動</a:t>
            </a:r>
            <a:r>
              <a:rPr lang="zh-TW" altLang="en-US" dirty="0"/>
              <a:t>時建議</a:t>
            </a:r>
            <a:r>
              <a:rPr lang="en-US" altLang="zh-TW" dirty="0"/>
              <a:t>150-250</a:t>
            </a:r>
            <a:r>
              <a:rPr lang="zh-TW" altLang="en-US" dirty="0"/>
              <a:t>範圍內，</a:t>
            </a:r>
            <a:br>
              <a:rPr lang="zh-TW" altLang="en-US" dirty="0"/>
            </a:br>
            <a:r>
              <a:rPr lang="zh-TW" altLang="en-US" dirty="0"/>
              <a:t>數值太小轉不動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22" name="圓角矩形 21"/>
          <p:cNvSpPr/>
          <p:nvPr/>
        </p:nvSpPr>
        <p:spPr>
          <a:xfrm>
            <a:off x="9135533" y="1481667"/>
            <a:ext cx="660400" cy="4487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99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375"/>
          </a:xfrm>
        </p:spPr>
        <p:txBody>
          <a:bodyPr/>
          <a:lstStyle/>
          <a:p>
            <a:r>
              <a:rPr lang="zh-TW" altLang="en-US" dirty="0" smtClean="0"/>
              <a:t>問題：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145" y="1612670"/>
            <a:ext cx="6130790" cy="4320627"/>
          </a:xfrm>
        </p:spPr>
        <p:txBody>
          <a:bodyPr/>
          <a:lstStyle/>
          <a:p>
            <a:r>
              <a:rPr lang="zh-TW" altLang="en-US" dirty="0" smtClean="0"/>
              <a:t>紅外線遙控車旋轉時，經常旋轉過頭，有何解決辦法？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A5DBC6B-C16A-4F22-B034-22A133319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30"/>
          <a:stretch/>
        </p:blipFill>
        <p:spPr>
          <a:xfrm>
            <a:off x="6951904" y="532015"/>
            <a:ext cx="4997067" cy="26165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9527CE0-BF79-46D8-9ABA-6EEB9067F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" t="33243"/>
          <a:stretch/>
        </p:blipFill>
        <p:spPr>
          <a:xfrm>
            <a:off x="6951904" y="3345352"/>
            <a:ext cx="5032423" cy="270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550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485</TotalTime>
  <Words>412</Words>
  <Application>Microsoft Office PowerPoint</Application>
  <PresentationFormat>寬螢幕</PresentationFormat>
  <Paragraphs>71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Trebuchet MS</vt:lpstr>
      <vt:lpstr>Wingdings 3</vt:lpstr>
      <vt:lpstr>多面向</vt:lpstr>
      <vt:lpstr>Kittenblock紅外線遙控車</vt:lpstr>
      <vt:lpstr>TT(直流減速)馬達</vt:lpstr>
      <vt:lpstr>L298N馬達驅動板(模組)</vt:lpstr>
      <vt:lpstr>PowerPoint 簡報</vt:lpstr>
      <vt:lpstr>遙控車程式範例</vt:lpstr>
      <vt:lpstr>PowerPoint 簡報</vt:lpstr>
      <vt:lpstr>說明</vt:lpstr>
      <vt:lpstr>問題：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Kittenblock紅外線遙控車</dc:title>
  <dc:creator>daygo</dc:creator>
  <cp:lastModifiedBy>daygo2020</cp:lastModifiedBy>
  <cp:revision>46</cp:revision>
  <dcterms:created xsi:type="dcterms:W3CDTF">2020-05-10T14:24:33Z</dcterms:created>
  <dcterms:modified xsi:type="dcterms:W3CDTF">2020-06-07T13:09:38Z</dcterms:modified>
</cp:coreProperties>
</file>