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739" r:id="rId2"/>
    <p:sldId id="773" r:id="rId3"/>
    <p:sldId id="774" r:id="rId4"/>
    <p:sldId id="775" r:id="rId5"/>
    <p:sldId id="777" r:id="rId6"/>
    <p:sldId id="783" r:id="rId7"/>
    <p:sldId id="776" r:id="rId8"/>
    <p:sldId id="778" r:id="rId9"/>
    <p:sldId id="77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2A66"/>
    <a:srgbClr val="C67A48"/>
    <a:srgbClr val="786CAE"/>
    <a:srgbClr val="6EB5AF"/>
    <a:srgbClr val="8FC320"/>
    <a:srgbClr val="33CCCC"/>
    <a:srgbClr val="B5D14F"/>
    <a:srgbClr val="EB5405"/>
    <a:srgbClr val="FFE33A"/>
    <a:srgbClr val="467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8058" autoAdjust="0"/>
  </p:normalViewPr>
  <p:slideViewPr>
    <p:cSldViewPr>
      <p:cViewPr>
        <p:scale>
          <a:sx n="87" d="100"/>
          <a:sy n="87" d="100"/>
        </p:scale>
        <p:origin x="-708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41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A890-1C3A-4168-9336-7569BD13438D}" type="datetimeFigureOut">
              <a:rPr lang="zh-TW" altLang="en-US" smtClean="0"/>
              <a:pPr/>
              <a:t>2018/1/28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2F1F-D428-449F-967A-F29989CFB9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969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CE91-3D51-440C-AE01-BB26464EA3B2}" type="datetimeFigureOut">
              <a:rPr lang="zh-TW" altLang="en-US" smtClean="0"/>
              <a:pPr/>
              <a:t>2018/1/28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05A9-B499-4E5B-8BFF-1B52364951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23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書名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484784"/>
            <a:ext cx="8064500" cy="3036931"/>
          </a:xfrm>
          <a:ln w="19050" cmpd="sng">
            <a:gradFill>
              <a:gsLst>
                <a:gs pos="0">
                  <a:schemeClr val="bg1"/>
                </a:gs>
                <a:gs pos="68000">
                  <a:srgbClr val="BE2856"/>
                </a:gs>
                <a:gs pos="100000">
                  <a:srgbClr val="3D3B5F"/>
                </a:gs>
              </a:gsLst>
              <a:lin ang="4200000" scaled="0"/>
            </a:gradFill>
          </a:ln>
        </p:spPr>
        <p:txBody>
          <a:bodyPr lIns="252000" tIns="360000" rIns="180000" bIns="72000">
            <a:spAutoFit/>
          </a:bodyPr>
          <a:lstStyle>
            <a:lvl1pPr>
              <a:lnSpc>
                <a:spcPts val="2400"/>
              </a:lnSpc>
              <a:defRPr sz="2200" b="0">
                <a:solidFill>
                  <a:schemeClr val="tx1"/>
                </a:solidFill>
              </a:defRPr>
            </a:lvl1pPr>
            <a:lvl2pPr>
              <a:defRPr>
                <a:solidFill>
                  <a:srgbClr val="8FC32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5pPr>
              <a:buClr>
                <a:srgbClr val="B5D14F"/>
              </a:buClr>
              <a:buFont typeface="Wingdings" pitchFamily="2" charset="2"/>
              <a:buChar char="n"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  <a:p>
            <a:pPr lvl="4"/>
            <a:endParaRPr lang="zh-TW" altLang="en-US" dirty="0"/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1196753"/>
            <a:ext cx="4680520" cy="504056"/>
          </a:xfrm>
          <a:gradFill flip="none" rotWithShape="1"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14400000" scaled="0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lIns="180000" tIns="72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642412" y="6200929"/>
            <a:ext cx="1049268" cy="503533"/>
            <a:chOff x="899592" y="6237835"/>
            <a:chExt cx="1049268" cy="503533"/>
          </a:xfrm>
        </p:grpSpPr>
        <p:sp>
          <p:nvSpPr>
            <p:cNvPr id="18" name="弧形向右箭號 17"/>
            <p:cNvSpPr/>
            <p:nvPr/>
          </p:nvSpPr>
          <p:spPr>
            <a:xfrm rot="612716">
              <a:off x="899592" y="6237835"/>
              <a:ext cx="440592" cy="503533"/>
            </a:xfrm>
            <a:prstGeom prst="curvedRightArrow">
              <a:avLst/>
            </a:prstGeom>
            <a:gradFill>
              <a:gsLst>
                <a:gs pos="0">
                  <a:schemeClr val="bg1"/>
                </a:gs>
                <a:gs pos="50000">
                  <a:srgbClr val="BE2856"/>
                </a:gs>
                <a:gs pos="100000">
                  <a:srgbClr val="3D3B5F"/>
                </a:gs>
              </a:gsLst>
              <a:lin ang="3600000" scaled="0"/>
            </a:gra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40748" y="6304512"/>
              <a:ext cx="1008112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3D3B5F"/>
                  </a:solidFill>
                </a:rPr>
                <a:t>續下頁</a:t>
              </a:r>
              <a:endParaRPr lang="zh-TW" altLang="en-US" sz="1400" b="1" dirty="0">
                <a:solidFill>
                  <a:srgbClr val="3D3B5F"/>
                </a:solidFill>
              </a:endParaRPr>
            </a:p>
          </p:txBody>
        </p:sp>
      </p:grpSp>
      <p:cxnSp>
        <p:nvCxnSpPr>
          <p:cNvPr id="8" name="直線單箭頭接點 7"/>
          <p:cNvCxnSpPr/>
          <p:nvPr userDrawn="1"/>
        </p:nvCxnSpPr>
        <p:spPr>
          <a:xfrm>
            <a:off x="1979712" y="6021288"/>
            <a:ext cx="360040" cy="648072"/>
          </a:xfrm>
          <a:prstGeom prst="straightConnector1">
            <a:avLst/>
          </a:prstGeom>
          <a:ln>
            <a:solidFill>
              <a:srgbClr val="BE285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2627784" y="6237312"/>
            <a:ext cx="2232248" cy="0"/>
          </a:xfrm>
          <a:prstGeom prst="line">
            <a:avLst/>
          </a:prstGeom>
          <a:ln w="38100" cmpd="sng">
            <a:solidFill>
              <a:srgbClr val="BE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292080" y="5949280"/>
            <a:ext cx="360040" cy="432048"/>
          </a:xfrm>
          <a:prstGeom prst="rect">
            <a:avLst/>
          </a:prstGeom>
          <a:solidFill>
            <a:srgbClr val="467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8144" y="5949280"/>
            <a:ext cx="360040" cy="432048"/>
          </a:xfrm>
          <a:prstGeom prst="rect">
            <a:avLst/>
          </a:prstGeom>
          <a:solidFill>
            <a:srgbClr val="8F3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6732240" y="5605200"/>
            <a:ext cx="579124" cy="646331"/>
            <a:chOff x="6732240" y="5605200"/>
            <a:chExt cx="579124" cy="646331"/>
          </a:xfrm>
          <a:solidFill>
            <a:srgbClr val="8FC320"/>
          </a:solidFill>
        </p:grpSpPr>
        <p:sp>
          <p:nvSpPr>
            <p:cNvPr id="12" name="橢圓形圖說文字 11"/>
            <p:cNvSpPr/>
            <p:nvPr userDrawn="1"/>
          </p:nvSpPr>
          <p:spPr>
            <a:xfrm flipH="1">
              <a:off x="6732240" y="5622113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6778800" y="5605200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668344" y="6021288"/>
            <a:ext cx="1249200" cy="468000"/>
          </a:xfrm>
          <a:gradFill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3600000" scaled="0"/>
          </a:gradFill>
          <a:ln>
            <a:solidFill>
              <a:schemeClr val="bg1"/>
            </a:solidFill>
          </a:ln>
          <a:effectLst>
            <a:outerShdw blurRad="25400" dist="12700" dir="13500000" algn="br" rotWithShape="0">
              <a:prstClr val="black">
                <a:alpha val="40000"/>
              </a:prstClr>
            </a:outerShdw>
          </a:effectLst>
        </p:spPr>
        <p:txBody>
          <a:bodyPr lIns="90000" tIns="0">
            <a:noAutofit/>
          </a:bodyPr>
          <a:lstStyle>
            <a:lvl1pPr algn="r"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名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9"/>
          <p:cNvSpPr>
            <a:spLocks noGrp="1"/>
          </p:cNvSpPr>
          <p:nvPr>
            <p:ph type="body" sz="quarter" idx="17"/>
          </p:nvPr>
        </p:nvSpPr>
        <p:spPr>
          <a:xfrm>
            <a:off x="857224" y="4286256"/>
            <a:ext cx="8072494" cy="1143008"/>
          </a:xfrm>
          <a:noFill/>
          <a:ln w="12700" cap="rnd">
            <a:noFill/>
            <a:round/>
          </a:ln>
          <a:effectLst/>
        </p:spPr>
        <p:txBody>
          <a:bodyPr lIns="0" tIns="0" rIns="0" bIns="0" numCol="2" anchor="ctr" anchorCtr="0">
            <a:noAutofit/>
          </a:bodyPr>
          <a:lstStyle>
            <a:lvl1pPr>
              <a:lnSpc>
                <a:spcPts val="2400"/>
              </a:lnSpc>
              <a:spcBef>
                <a:spcPts val="500"/>
              </a:spcBef>
              <a:defRPr kumimoji="0" lang="zh-TW" altLang="en-US" sz="2000" b="1" u="non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+mn-cs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6"/>
          </p:nvPr>
        </p:nvSpPr>
        <p:spPr>
          <a:xfrm>
            <a:off x="3500430" y="1142984"/>
            <a:ext cx="5357850" cy="1565366"/>
          </a:xfrm>
          <a:noFill/>
          <a:ln w="15875" cap="rnd">
            <a:noFill/>
            <a:round/>
          </a:ln>
          <a:effectLst/>
        </p:spPr>
        <p:txBody>
          <a:bodyPr lIns="144000" tIns="72000" rIns="288000" anchor="ctr" anchorCtr="0">
            <a:noAutofit/>
          </a:bodyPr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5" name="文字版面配置區 13"/>
          <p:cNvSpPr>
            <a:spLocks noGrp="1"/>
          </p:cNvSpPr>
          <p:nvPr>
            <p:ph type="body" sz="quarter" idx="15" hasCustomPrompt="1"/>
          </p:nvPr>
        </p:nvSpPr>
        <p:spPr>
          <a:xfrm>
            <a:off x="1071538" y="3357562"/>
            <a:ext cx="7786742" cy="714380"/>
          </a:xfrm>
          <a:effectLst/>
        </p:spPr>
        <p:txBody>
          <a:bodyPr anchor="ctr" anchorCtr="0">
            <a:noAutofit/>
          </a:bodyPr>
          <a:lstStyle>
            <a:lvl1pPr algn="l">
              <a:lnSpc>
                <a:spcPts val="4800"/>
              </a:lnSpc>
              <a:spcBef>
                <a:spcPts val="0"/>
              </a:spcBef>
              <a:defRPr sz="4400" b="1" u="none" cap="none" spc="0" baseline="0">
                <a:ln w="15875">
                  <a:noFill/>
                  <a:prstDash val="solid"/>
                </a:ln>
                <a:solidFill>
                  <a:srgbClr val="322A66"/>
                </a:solidFill>
                <a:effectLst/>
              </a:defRPr>
            </a:lvl1pPr>
          </a:lstStyle>
          <a:p>
            <a:pPr lvl="0"/>
            <a:r>
              <a:rPr lang="zh-TW" altLang="en-US" dirty="0" smtClean="0"/>
              <a:t>按一以輯母片文字樣式</a:t>
            </a:r>
          </a:p>
        </p:txBody>
      </p:sp>
      <p:sp>
        <p:nvSpPr>
          <p:cNvPr id="11" name="矩形 10"/>
          <p:cNvSpPr/>
          <p:nvPr userDrawn="1"/>
        </p:nvSpPr>
        <p:spPr>
          <a:xfrm flipV="1">
            <a:off x="71470" y="2857496"/>
            <a:ext cx="9000000" cy="3000396"/>
          </a:xfrm>
          <a:prstGeom prst="rect">
            <a:avLst/>
          </a:prstGeom>
          <a:noFill/>
          <a:ln w="76200">
            <a:solidFill>
              <a:srgbClr val="322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 flipV="1">
            <a:off x="755576" y="2564936"/>
            <a:ext cx="2357454" cy="288000"/>
          </a:xfrm>
          <a:prstGeom prst="rect">
            <a:avLst/>
          </a:prstGeom>
          <a:solidFill>
            <a:srgbClr val="322A66"/>
          </a:solidFill>
          <a:ln w="38100">
            <a:solidFill>
              <a:srgbClr val="322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14"/>
          </p:nvPr>
        </p:nvSpPr>
        <p:spPr>
          <a:xfrm>
            <a:off x="1052198" y="2065408"/>
            <a:ext cx="1800200" cy="863526"/>
          </a:xfrm>
        </p:spPr>
        <p:txBody>
          <a:bodyPr anchor="ctr" anchorCtr="0">
            <a:noAutofit/>
          </a:bodyPr>
          <a:lstStyle>
            <a:lvl1pPr>
              <a:lnSpc>
                <a:spcPts val="4800"/>
              </a:lnSpc>
              <a:spcBef>
                <a:spcPts val="0"/>
              </a:spcBef>
              <a:defRPr sz="10000" b="1" u="none" cap="none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X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1364512"/>
            <a:ext cx="8280000" cy="5160832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0" indent="0">
              <a:defRPr kumimoji="0" lang="zh-TW" altLang="en-US" sz="2500" b="1" u="dottedHeavy" kern="1200" baseline="0" dirty="0" smtClean="0">
                <a:solidFill>
                  <a:srgbClr val="C67A48"/>
                </a:solidFill>
                <a:latin typeface="+mj-ea"/>
                <a:ea typeface="+mj-ea"/>
                <a:cs typeface="+mn-cs"/>
              </a:defRPr>
            </a:lvl3pPr>
            <a:lvl4pPr>
              <a:lnSpc>
                <a:spcPts val="2800"/>
              </a:lnSpc>
              <a:spcAft>
                <a:spcPts val="200"/>
              </a:spcAft>
              <a:defRPr/>
            </a:lvl4pPr>
            <a:lvl5pPr>
              <a:lnSpc>
                <a:spcPts val="2800"/>
              </a:lnSpc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marL="360000" lvl="2" indent="-3600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AE2A7F"/>
              </a:buClr>
              <a:buSzPct val="90000"/>
              <a:buFontTx/>
              <a:buNone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8286776" y="6160557"/>
            <a:ext cx="579124" cy="652819"/>
            <a:chOff x="8286776" y="6160557"/>
            <a:chExt cx="579124" cy="652819"/>
          </a:xfrm>
        </p:grpSpPr>
        <p:sp>
          <p:nvSpPr>
            <p:cNvPr id="4" name="橢圓形圖說文字 3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322A66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6" name="文字方塊 5">
              <a:hlinkClick r:id="rId2" action="ppaction://hlinksldjump"/>
            </p:cNvPr>
            <p:cNvSpPr txBox="1"/>
            <p:nvPr/>
          </p:nvSpPr>
          <p:spPr>
            <a:xfrm>
              <a:off x="8316416" y="6167045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回</a:t>
              </a:r>
              <a:endParaRPr lang="en-US" altLang="zh-TW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8" name="標題版面配置區 21"/>
          <p:cNvSpPr>
            <a:spLocks noGrp="1"/>
          </p:cNvSpPr>
          <p:nvPr>
            <p:ph type="title"/>
          </p:nvPr>
        </p:nvSpPr>
        <p:spPr>
          <a:xfrm>
            <a:off x="422936" y="764704"/>
            <a:ext cx="8325528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705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741600"/>
            <a:ext cx="8280000" cy="5760000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0" indent="0">
              <a:defRPr kumimoji="0" lang="zh-TW" altLang="en-US" sz="2500" b="1" u="dottedHeavy" kern="1200" baseline="0" dirty="0" smtClean="0">
                <a:solidFill>
                  <a:srgbClr val="C67A48"/>
                </a:solidFill>
                <a:latin typeface="+mj-ea"/>
                <a:ea typeface="+mj-ea"/>
                <a:cs typeface="+mn-cs"/>
              </a:defRPr>
            </a:lvl3pPr>
            <a:lvl4pPr>
              <a:lnSpc>
                <a:spcPts val="2800"/>
              </a:lnSpc>
              <a:spcAft>
                <a:spcPts val="200"/>
              </a:spcAft>
              <a:defRPr/>
            </a:lvl4pPr>
            <a:lvl5pPr>
              <a:lnSpc>
                <a:spcPts val="2800"/>
              </a:lnSpc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marL="360000" lvl="2" indent="-3600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AE2A7F"/>
              </a:buClr>
              <a:buSzPct val="90000"/>
              <a:buFontTx/>
              <a:buNone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22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741600"/>
            <a:ext cx="8280000" cy="5760000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0" indent="0">
              <a:defRPr kumimoji="0" lang="zh-TW" altLang="en-US" sz="2500" b="1" u="dottedHeavy" kern="1200" baseline="0" dirty="0" smtClean="0">
                <a:solidFill>
                  <a:srgbClr val="C67A48"/>
                </a:solidFill>
                <a:latin typeface="+mj-ea"/>
                <a:ea typeface="+mj-ea"/>
                <a:cs typeface="+mn-cs"/>
              </a:defRPr>
            </a:lvl3pPr>
            <a:lvl4pPr>
              <a:spcAft>
                <a:spcPts val="200"/>
              </a:spcAft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marL="360000" lvl="2" indent="-3600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AE2A7F"/>
              </a:buClr>
              <a:buSzPct val="90000"/>
              <a:buFontTx/>
              <a:buNone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8286776" y="6160557"/>
            <a:ext cx="579124" cy="652819"/>
            <a:chOff x="8286776" y="6160557"/>
            <a:chExt cx="579124" cy="652819"/>
          </a:xfrm>
        </p:grpSpPr>
        <p:sp>
          <p:nvSpPr>
            <p:cNvPr id="4" name="橢圓形圖說文字 3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786CAE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6" name="文字方塊 5">
              <a:hlinkClick r:id="rId2" action="ppaction://hlinksldjump"/>
            </p:cNvPr>
            <p:cNvSpPr txBox="1"/>
            <p:nvPr/>
          </p:nvSpPr>
          <p:spPr>
            <a:xfrm>
              <a:off x="8327600" y="6167045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回</a:t>
              </a:r>
              <a:endParaRPr lang="en-US" altLang="zh-TW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100834"/>
            <a:ext cx="8280000" cy="5400000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>
              <a:defRPr>
                <a:solidFill>
                  <a:srgbClr val="C67A48"/>
                </a:solidFill>
              </a:defRPr>
            </a:lvl3pPr>
            <a:lvl4pPr>
              <a:spcAft>
                <a:spcPts val="200"/>
              </a:spcAft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1999" y="648000"/>
            <a:ext cx="4067993" cy="576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648000"/>
            <a:ext cx="3960812" cy="576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007999"/>
            <a:ext cx="4067992" cy="540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1008000"/>
            <a:ext cx="3960000" cy="540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範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268072"/>
            <a:ext cx="8064500" cy="1728880"/>
          </a:xfrm>
          <a:ln w="19050" cmpd="sng">
            <a:gradFill>
              <a:gsLst>
                <a:gs pos="0">
                  <a:schemeClr val="bg1"/>
                </a:gs>
                <a:gs pos="68000">
                  <a:srgbClr val="EB5405"/>
                </a:gs>
                <a:gs pos="100000">
                  <a:srgbClr val="EB5405"/>
                </a:gs>
              </a:gsLst>
              <a:lin ang="4200000" scaled="0"/>
            </a:gradFill>
          </a:ln>
        </p:spPr>
        <p:txBody>
          <a:bodyPr wrap="square" lIns="252000" tIns="360000" rIns="180000" bIns="72000">
            <a:noAutofit/>
          </a:bodyPr>
          <a:lstStyle>
            <a:lvl1pPr>
              <a:lnSpc>
                <a:spcPts val="2400"/>
              </a:lnSpc>
              <a:spcBef>
                <a:spcPts val="60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987970"/>
            <a:ext cx="4383998" cy="488201"/>
          </a:xfrm>
          <a:gradFill flip="none" rotWithShape="1">
            <a:gsLst>
              <a:gs pos="0">
                <a:schemeClr val="bg1"/>
              </a:gs>
              <a:gs pos="50000">
                <a:srgbClr val="EB5405"/>
              </a:gs>
              <a:gs pos="100000">
                <a:schemeClr val="accent6"/>
              </a:gs>
            </a:gsLst>
            <a:lin ang="14400000" scaled="0"/>
            <a:tileRect/>
          </a:gra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none" lIns="180000" tIns="72000" rIns="54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836712"/>
            <a:ext cx="8153400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484784"/>
            <a:ext cx="8153400" cy="4526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  <a:endParaRPr kumimoji="0" lang="en-US" altLang="zh-TW" dirty="0" smtClean="0"/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6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94" r:id="rId3"/>
    <p:sldLayoutId id="2147483693" r:id="rId4"/>
    <p:sldLayoutId id="2147483682" r:id="rId5"/>
    <p:sldLayoutId id="2147483677" r:id="rId6"/>
    <p:sldLayoutId id="2147483691" r:id="rId7"/>
    <p:sldLayoutId id="2147483692" r:id="rId8"/>
    <p:sldLayoutId id="2147483684" r:id="rId9"/>
    <p:sldLayoutId id="2147483690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216000" indent="-216000" algn="l" rtl="0" eaLnBrk="1" latinLnBrk="0" hangingPunct="1">
        <a:lnSpc>
          <a:spcPts val="3400"/>
        </a:lnSpc>
        <a:spcBef>
          <a:spcPct val="0"/>
        </a:spcBef>
        <a:buSzPct val="8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rtl="0" eaLnBrk="1" latinLnBrk="0" hangingPunct="1">
        <a:lnSpc>
          <a:spcPct val="150000"/>
        </a:lnSpc>
        <a:spcBef>
          <a:spcPts val="0"/>
        </a:spcBef>
        <a:buClr>
          <a:schemeClr val="accent3">
            <a:lumMod val="75000"/>
          </a:schemeClr>
        </a:buClr>
        <a:buSzPct val="10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n-cs"/>
        </a:defRPr>
      </a:lvl1pPr>
      <a:lvl2pPr marL="0" indent="0" algn="l" rtl="0" eaLnBrk="1" latinLnBrk="0" hangingPunct="1">
        <a:lnSpc>
          <a:spcPct val="100000"/>
        </a:lnSpc>
        <a:spcBef>
          <a:spcPts val="1200"/>
        </a:spcBef>
        <a:buClr>
          <a:schemeClr val="accent3">
            <a:lumMod val="75000"/>
          </a:schemeClr>
        </a:buClr>
        <a:buSzPct val="90000"/>
        <a:buFontTx/>
        <a:buNone/>
        <a:defRPr kumimoji="0" sz="2800" b="1" kern="1200">
          <a:solidFill>
            <a:srgbClr val="8FC320"/>
          </a:solidFill>
          <a:latin typeface="+mj-ea"/>
          <a:ea typeface="+mj-ea"/>
          <a:cs typeface="+mn-cs"/>
        </a:defRPr>
      </a:lvl2pPr>
      <a:lvl3pPr marL="360000" indent="-360000" algn="l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AE2A7F"/>
        </a:buClr>
        <a:buSzPct val="90000"/>
        <a:buFontTx/>
        <a:buNone/>
        <a:defRPr kumimoji="0" sz="2500" b="1" u="dottedHeavy" kern="1200" baseline="0">
          <a:solidFill>
            <a:srgbClr val="C67A48"/>
          </a:solidFill>
          <a:latin typeface="+mj-ea"/>
          <a:ea typeface="+mj-ea"/>
          <a:cs typeface="+mn-cs"/>
        </a:defRPr>
      </a:lvl3pPr>
      <a:lvl4pPr marL="0" indent="-288000" algn="l" rtl="0" eaLnBrk="1" latinLnBrk="0" hangingPunct="1">
        <a:lnSpc>
          <a:spcPts val="2800"/>
        </a:lnSpc>
        <a:spcBef>
          <a:spcPts val="800"/>
        </a:spcBef>
        <a:spcAft>
          <a:spcPts val="0"/>
        </a:spcAft>
        <a:buClr>
          <a:srgbClr val="AE2A7F"/>
        </a:buClr>
        <a:buSzPct val="90000"/>
        <a:buFontTx/>
        <a:buNone/>
        <a:defRPr kumimoji="0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360000" marR="0" indent="-342900" algn="l" defTabSz="914400" rtl="0" eaLnBrk="1" fontAlgn="auto" latinLnBrk="0" hangingPunct="1">
        <a:lnSpc>
          <a:spcPts val="2800"/>
        </a:lnSpc>
        <a:spcBef>
          <a:spcPts val="600"/>
        </a:spcBef>
        <a:spcAft>
          <a:spcPts val="0"/>
        </a:spcAft>
        <a:buClrTx/>
        <a:buSzPct val="100000"/>
        <a:buFont typeface="+mj-lt"/>
        <a:buAutoNum type="arabicPeriod"/>
        <a:tabLst/>
        <a:defRPr kumimoji="0" sz="1800" b="0" kern="1200">
          <a:solidFill>
            <a:schemeClr val="tx1"/>
          </a:solidFill>
          <a:latin typeface="+mj-ea"/>
          <a:ea typeface="+mj-ea"/>
          <a:cs typeface="+mn-cs"/>
        </a:defRPr>
      </a:lvl5pPr>
      <a:lvl6pPr marL="360000" indent="-342000" algn="l" rtl="0" eaLnBrk="1" latinLnBrk="0" hangingPunct="1">
        <a:lnSpc>
          <a:spcPct val="100000"/>
        </a:lnSpc>
        <a:spcBef>
          <a:spcPts val="600"/>
        </a:spcBef>
        <a:buClr>
          <a:srgbClr val="C67A48"/>
        </a:buClr>
        <a:buFont typeface="Wingdings" pitchFamily="2" charset="2"/>
        <a:buChar char="n"/>
        <a:defRPr kumimoji="0" sz="1800" kern="1200" baseline="0">
          <a:solidFill>
            <a:schemeClr val="tx1"/>
          </a:solidFill>
          <a:latin typeface="+mn-ea"/>
          <a:ea typeface="+mn-ea"/>
          <a:cs typeface="+mn-cs"/>
        </a:defRPr>
      </a:lvl6pPr>
      <a:lvl7pPr marL="936000" indent="-228600" algn="l" rtl="0" eaLnBrk="1" latinLnBrk="0" hangingPunct="1">
        <a:spcBef>
          <a:spcPts val="600"/>
        </a:spcBef>
        <a:buClrTx/>
        <a:buFont typeface="Wingdings" pitchFamily="2" charset="2"/>
        <a:buChar char="n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7"/>
          </p:nvPr>
        </p:nvSpPr>
        <p:spPr>
          <a:xfrm>
            <a:off x="1403648" y="4286256"/>
            <a:ext cx="7526070" cy="1143008"/>
          </a:xfrm>
        </p:spPr>
        <p:txBody>
          <a:bodyPr/>
          <a:lstStyle/>
          <a:p>
            <a:r>
              <a:rPr lang="en-US" altLang="zh-TW" dirty="0">
                <a:hlinkClick r:id="rId2" action="ppaction://hlinksldjump"/>
              </a:rPr>
              <a:t>A-1 </a:t>
            </a:r>
            <a:r>
              <a:rPr lang="zh-TW" altLang="en-US" dirty="0">
                <a:hlinkClick r:id="rId2" action="ppaction://hlinksldjump"/>
              </a:rPr>
              <a:t>認識</a:t>
            </a:r>
            <a:r>
              <a:rPr lang="en-US" altLang="zh-TW" dirty="0">
                <a:hlinkClick r:id="rId2" action="ppaction://hlinksldjump"/>
              </a:rPr>
              <a:t>App </a:t>
            </a:r>
            <a:r>
              <a:rPr lang="zh-TW" altLang="en-US" dirty="0">
                <a:hlinkClick r:id="rId2" action="ppaction://hlinksldjump"/>
              </a:rPr>
              <a:t>專題：簡易</a:t>
            </a:r>
            <a:r>
              <a:rPr lang="zh-TW" altLang="en-US" dirty="0" smtClean="0">
                <a:hlinkClick r:id="rId2" action="ppaction://hlinksldjump"/>
              </a:rPr>
              <a:t>攝影機</a:t>
            </a:r>
            <a:endParaRPr lang="en-US" altLang="zh-TW" dirty="0" smtClean="0"/>
          </a:p>
          <a:p>
            <a:r>
              <a:rPr lang="en-US" altLang="zh-TW" dirty="0">
                <a:hlinkClick r:id="rId3" action="ppaction://hlinksldjump"/>
              </a:rPr>
              <a:t>A-2 App </a:t>
            </a:r>
            <a:r>
              <a:rPr lang="zh-TW" altLang="en-US" dirty="0">
                <a:hlinkClick r:id="rId3" action="ppaction://hlinksldjump"/>
              </a:rPr>
              <a:t>畫面</a:t>
            </a:r>
            <a:r>
              <a:rPr lang="zh-TW" altLang="en-US" dirty="0" smtClean="0">
                <a:hlinkClick r:id="rId3" action="ppaction://hlinksldjump"/>
              </a:rPr>
              <a:t>編排</a:t>
            </a:r>
            <a:endParaRPr lang="en-US" altLang="zh-TW" dirty="0" smtClean="0"/>
          </a:p>
          <a:p>
            <a:r>
              <a:rPr lang="en-US" altLang="zh-TW" dirty="0">
                <a:hlinkClick r:id="rId4" action="ppaction://hlinksldjump"/>
              </a:rPr>
              <a:t>A-3 App </a:t>
            </a:r>
            <a:r>
              <a:rPr lang="zh-TW" altLang="en-US" dirty="0">
                <a:hlinkClick r:id="rId4" action="ppaction://hlinksldjump"/>
              </a:rPr>
              <a:t>程式設計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實用攝影機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>
          <a:xfrm>
            <a:off x="1052198" y="1628800"/>
            <a:ext cx="7336226" cy="863526"/>
          </a:xfrm>
        </p:spPr>
        <p:txBody>
          <a:bodyPr/>
          <a:lstStyle/>
          <a:p>
            <a:r>
              <a:rPr lang="en-US" altLang="zh-TW" dirty="0" smtClean="0"/>
              <a:t>Appendix</a:t>
            </a:r>
            <a:r>
              <a:rPr lang="zh-TW" altLang="en-US" dirty="0" smtClean="0"/>
              <a:t> </a:t>
            </a:r>
            <a:r>
              <a:rPr lang="en-US" altLang="zh-TW" dirty="0" smtClean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030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A-1-1 </a:t>
            </a:r>
            <a:r>
              <a:rPr lang="zh-TW" altLang="en-US" dirty="0"/>
              <a:t>專題介紹</a:t>
            </a:r>
          </a:p>
          <a:p>
            <a:pPr lvl="3"/>
            <a:r>
              <a:rPr lang="en-US" altLang="zh-TW" dirty="0"/>
              <a:t>App Inventor 2 </a:t>
            </a:r>
            <a:r>
              <a:rPr lang="zh-TW" altLang="en-US" dirty="0"/>
              <a:t>提供 </a:t>
            </a:r>
            <a:r>
              <a:rPr lang="zh-TW" altLang="en-US" b="1" dirty="0"/>
              <a:t>錄影機</a:t>
            </a:r>
            <a:r>
              <a:rPr lang="zh-TW" altLang="en-US" dirty="0"/>
              <a:t> 元件來錄製影片檔，</a:t>
            </a:r>
            <a:r>
              <a:rPr lang="zh-TW" altLang="en-US" b="1" dirty="0"/>
              <a:t>錄影機</a:t>
            </a:r>
            <a:r>
              <a:rPr lang="zh-TW" altLang="en-US" dirty="0"/>
              <a:t> 元件會啟動行動裝置的</a:t>
            </a:r>
            <a:r>
              <a:rPr lang="zh-TW" altLang="en-US" dirty="0" smtClean="0"/>
              <a:t>攝影功能</a:t>
            </a:r>
            <a:r>
              <a:rPr lang="zh-TW" altLang="en-US" dirty="0"/>
              <a:t>，並在完成攝影後傳回拍攝的影片檔路徑。另外提供 </a:t>
            </a:r>
            <a:r>
              <a:rPr lang="zh-TW" altLang="en-US" b="1" dirty="0"/>
              <a:t>影片播放器 </a:t>
            </a:r>
            <a:r>
              <a:rPr lang="zh-TW" altLang="en-US" dirty="0"/>
              <a:t>元件來播放</a:t>
            </a:r>
            <a:r>
              <a:rPr lang="zh-TW" altLang="en-US" dirty="0" smtClean="0"/>
              <a:t>影片檔</a:t>
            </a:r>
            <a:r>
              <a:rPr lang="zh-TW" altLang="en-US" dirty="0"/>
              <a:t>，支援的影片格式有 </a:t>
            </a:r>
            <a:r>
              <a:rPr lang="en-US" altLang="zh-TW" dirty="0"/>
              <a:t>.</a:t>
            </a:r>
            <a:r>
              <a:rPr lang="en-US" altLang="zh-TW" dirty="0" err="1"/>
              <a:t>wmv</a:t>
            </a:r>
            <a:r>
              <a:rPr lang="zh-TW" altLang="en-US" dirty="0"/>
              <a:t>、</a:t>
            </a:r>
            <a:r>
              <a:rPr lang="en-US" altLang="zh-TW" dirty="0"/>
              <a:t>.3gp </a:t>
            </a:r>
            <a:r>
              <a:rPr lang="zh-TW" altLang="en-US" dirty="0"/>
              <a:t>及 </a:t>
            </a:r>
            <a:r>
              <a:rPr lang="en-US" altLang="zh-TW" dirty="0"/>
              <a:t>mp4</a:t>
            </a:r>
            <a:r>
              <a:rPr lang="zh-TW" altLang="en-US" dirty="0"/>
              <a:t>。 </a:t>
            </a:r>
            <a:r>
              <a:rPr lang="zh-TW" altLang="en-US" b="1" dirty="0"/>
              <a:t>影片播放器 </a:t>
            </a:r>
            <a:r>
              <a:rPr lang="zh-TW" altLang="en-US" dirty="0"/>
              <a:t>元件功能算是相當完整，</a:t>
            </a:r>
            <a:r>
              <a:rPr lang="zh-TW" altLang="en-US" dirty="0" smtClean="0"/>
              <a:t>具有</a:t>
            </a:r>
            <a:r>
              <a:rPr lang="zh-TW" altLang="en-US" dirty="0"/>
              <a:t>播放介面，並提供控制面板讓使用者操作影片的播放。</a:t>
            </a:r>
          </a:p>
          <a:p>
            <a:pPr lvl="3"/>
            <a:r>
              <a:rPr lang="zh-TW" altLang="en-US" dirty="0"/>
              <a:t>本專題將設計一款讓使用者攝影及播放拍攝影片的應用程式，攝影完成後會開啟空白</a:t>
            </a:r>
            <a:r>
              <a:rPr lang="zh-TW" altLang="en-US" dirty="0" smtClean="0"/>
              <a:t>播放</a:t>
            </a:r>
            <a:r>
              <a:rPr lang="zh-TW" altLang="en-US" dirty="0"/>
              <a:t>影片視窗，使用者按播放鈕即可觀看拍攝的影片。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A-1 </a:t>
            </a:r>
            <a:r>
              <a:rPr lang="zh-TW" altLang="en-US" dirty="0"/>
              <a:t>認識</a:t>
            </a:r>
            <a:r>
              <a:rPr lang="en-US" altLang="zh-TW" dirty="0"/>
              <a:t>App </a:t>
            </a:r>
            <a:r>
              <a:rPr lang="zh-TW" altLang="en-US" dirty="0"/>
              <a:t>專題：簡易攝影機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686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A-1-2 </a:t>
            </a:r>
            <a:r>
              <a:rPr lang="zh-TW" altLang="en-US" dirty="0"/>
              <a:t>專題作品預覽</a:t>
            </a:r>
          </a:p>
          <a:p>
            <a:pPr lvl="3"/>
            <a:r>
              <a:rPr lang="zh-TW" altLang="en-US" dirty="0"/>
              <a:t>「簡易攝影機」</a:t>
            </a:r>
            <a:r>
              <a:rPr lang="en-US" altLang="zh-TW" dirty="0"/>
              <a:t>App </a:t>
            </a:r>
            <a:r>
              <a:rPr lang="zh-TW" altLang="en-US" dirty="0"/>
              <a:t>執行後按下方 </a:t>
            </a:r>
            <a:r>
              <a:rPr lang="zh-TW" altLang="en-US" dirty="0" smtClean="0"/>
              <a:t>      鈕</a:t>
            </a:r>
            <a:r>
              <a:rPr lang="zh-TW" altLang="en-US" dirty="0"/>
              <a:t>即可拍攝影片，攝影完後會開啟空白播放</a:t>
            </a:r>
            <a:r>
              <a:rPr lang="zh-TW" altLang="en-US" dirty="0" smtClean="0"/>
              <a:t>影片視窗</a:t>
            </a:r>
            <a:r>
              <a:rPr lang="zh-TW" altLang="en-US" dirty="0"/>
              <a:t>；按下方 </a:t>
            </a:r>
            <a:r>
              <a:rPr lang="zh-TW" altLang="en-US" dirty="0" smtClean="0"/>
              <a:t>      鈕</a:t>
            </a:r>
            <a:r>
              <a:rPr lang="zh-TW" altLang="en-US" dirty="0"/>
              <a:t>則即開始播放影片，在播放的影片上點按一下，下方會顯示控制</a:t>
            </a:r>
            <a:r>
              <a:rPr lang="zh-TW" altLang="en-US" dirty="0" smtClean="0"/>
              <a:t>面板</a:t>
            </a:r>
            <a:r>
              <a:rPr lang="zh-TW" altLang="en-US" dirty="0"/>
              <a:t>讓使用者操作影片的播放。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704856" cy="338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2" y="1268760"/>
            <a:ext cx="352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16" y="1618311"/>
            <a:ext cx="342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03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A-2-1 App </a:t>
            </a:r>
            <a:r>
              <a:rPr lang="zh-TW" altLang="en-US" dirty="0"/>
              <a:t>畫面編排完成圖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A-2 App </a:t>
            </a:r>
            <a:r>
              <a:rPr lang="zh-TW" altLang="en-US" dirty="0"/>
              <a:t>畫面編排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664313" cy="459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15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A-3-1 </a:t>
            </a:r>
            <a:r>
              <a:rPr lang="zh-TW" altLang="en-US" dirty="0"/>
              <a:t>程式初始化設定</a:t>
            </a:r>
          </a:p>
          <a:p>
            <a:pPr lvl="3"/>
            <a:r>
              <a:rPr lang="zh-TW" altLang="en-US" dirty="0"/>
              <a:t>程式開始時執行時，需隱藏播放影片區塊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4"/>
            <a:r>
              <a:rPr lang="zh-TW" altLang="en-US" dirty="0"/>
              <a:t>按功能表右方</a:t>
            </a:r>
            <a:r>
              <a:rPr lang="zh-TW" altLang="en-US" dirty="0" smtClean="0"/>
              <a:t>的</a:t>
            </a:r>
            <a:r>
              <a:rPr lang="en-US" altLang="zh-TW" dirty="0" smtClean="0"/>
              <a:t>【</a:t>
            </a:r>
            <a:r>
              <a:rPr lang="zh-TW" altLang="en-US" dirty="0"/>
              <a:t>程式設計</a:t>
            </a:r>
            <a:r>
              <a:rPr lang="en-US" altLang="zh-TW" dirty="0"/>
              <a:t>】</a:t>
            </a:r>
            <a:r>
              <a:rPr lang="zh-TW" altLang="en-US" dirty="0" smtClean="0"/>
              <a:t>進入程式設計</a:t>
            </a:r>
            <a:r>
              <a:rPr lang="zh-TW" altLang="en-US" dirty="0"/>
              <a:t>模式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4"/>
            <a:r>
              <a:rPr lang="zh-TW" altLang="en-US" dirty="0"/>
              <a:t>取</a:t>
            </a:r>
            <a:r>
              <a:rPr lang="en-US" altLang="zh-TW" dirty="0"/>
              <a:t>【</a:t>
            </a:r>
            <a:r>
              <a:rPr lang="en-US" altLang="zh-TW" dirty="0" smtClean="0"/>
              <a:t>Screen </a:t>
            </a:r>
            <a:r>
              <a:rPr lang="en-US" altLang="zh-TW" dirty="0"/>
              <a:t>1 </a:t>
            </a:r>
            <a:r>
              <a:rPr lang="en-US" altLang="zh-TW" dirty="0" smtClean="0"/>
              <a:t>/</a:t>
            </a:r>
            <a:r>
              <a:rPr lang="zh-TW" altLang="en-US" dirty="0" smtClean="0"/>
              <a:t>當</a:t>
            </a:r>
            <a:r>
              <a:rPr lang="en-US" altLang="zh-TW" dirty="0"/>
              <a:t>Screen1. </a:t>
            </a:r>
            <a:r>
              <a:rPr lang="zh-TW" altLang="en-US" dirty="0" smtClean="0"/>
              <a:t>初始化</a:t>
            </a:r>
            <a:r>
              <a:rPr lang="en-US" altLang="zh-TW" dirty="0"/>
              <a:t>】</a:t>
            </a:r>
            <a:r>
              <a:rPr lang="zh-TW" altLang="en-US" dirty="0"/>
              <a:t>到</a:t>
            </a:r>
            <a:r>
              <a:rPr lang="en-US" altLang="zh-TW" dirty="0"/>
              <a:t>【</a:t>
            </a:r>
            <a:r>
              <a:rPr lang="zh-TW" altLang="en-US" dirty="0"/>
              <a:t>工作</a:t>
            </a:r>
            <a:r>
              <a:rPr lang="zh-TW" altLang="en-US" dirty="0" smtClean="0"/>
              <a:t>面板</a:t>
            </a:r>
            <a:r>
              <a:rPr lang="en-US" altLang="zh-TW" dirty="0"/>
              <a:t>】</a:t>
            </a:r>
            <a:r>
              <a:rPr lang="zh-TW" altLang="en-US" dirty="0"/>
              <a:t>。</a:t>
            </a:r>
          </a:p>
          <a:p>
            <a:pPr lvl="4"/>
            <a:r>
              <a:rPr lang="zh-TW" altLang="en-US" dirty="0"/>
              <a:t>取</a:t>
            </a:r>
            <a:r>
              <a:rPr lang="en-US" altLang="zh-TW" dirty="0"/>
              <a:t>【</a:t>
            </a:r>
            <a:r>
              <a:rPr lang="zh-TW" altLang="en-US" dirty="0"/>
              <a:t>影片播放</a:t>
            </a:r>
            <a:r>
              <a:rPr lang="zh-TW" altLang="en-US" dirty="0" smtClean="0"/>
              <a:t>器</a:t>
            </a:r>
            <a:r>
              <a:rPr lang="en-US" altLang="zh-TW" dirty="0" smtClean="0"/>
              <a:t>1 </a:t>
            </a:r>
            <a:r>
              <a:rPr lang="en-US" altLang="zh-TW" dirty="0"/>
              <a:t>/ </a:t>
            </a:r>
            <a:r>
              <a:rPr lang="zh-TW" altLang="en-US" dirty="0"/>
              <a:t>設影片</a:t>
            </a:r>
            <a:r>
              <a:rPr lang="zh-TW" altLang="en-US" dirty="0" smtClean="0"/>
              <a:t>播放器</a:t>
            </a:r>
            <a:r>
              <a:rPr lang="en-US" altLang="zh-TW" dirty="0"/>
              <a:t>1. </a:t>
            </a:r>
            <a:r>
              <a:rPr lang="zh-TW" altLang="en-US" dirty="0"/>
              <a:t>可見性為</a:t>
            </a:r>
            <a:r>
              <a:rPr lang="en-US" altLang="zh-TW" dirty="0" smtClean="0"/>
              <a:t>】</a:t>
            </a:r>
            <a:r>
              <a:rPr lang="zh-TW" altLang="en-US" dirty="0" smtClean="0"/>
              <a:t>到</a:t>
            </a:r>
            <a:r>
              <a:rPr lang="en-US" altLang="zh-TW" dirty="0"/>
              <a:t>【</a:t>
            </a:r>
            <a:r>
              <a:rPr lang="zh-TW" altLang="en-US" dirty="0"/>
              <a:t>工作面板</a:t>
            </a:r>
            <a:r>
              <a:rPr lang="en-US" altLang="zh-TW" dirty="0" smtClean="0"/>
              <a:t>】</a:t>
            </a:r>
            <a:r>
              <a:rPr lang="zh-TW" altLang="en-US" dirty="0" smtClean="0"/>
              <a:t>剛才</a:t>
            </a:r>
            <a:r>
              <a:rPr lang="zh-TW" altLang="en-US" dirty="0"/>
              <a:t>的拼塊中。</a:t>
            </a:r>
            <a:endParaRPr lang="en-US" altLang="zh-TW" dirty="0" smtClean="0"/>
          </a:p>
          <a:p>
            <a:pPr lvl="4"/>
            <a:r>
              <a:rPr lang="zh-TW" altLang="en-US" dirty="0"/>
              <a:t>取</a:t>
            </a:r>
            <a:r>
              <a:rPr lang="en-US" altLang="zh-TW" dirty="0"/>
              <a:t>【</a:t>
            </a:r>
            <a:r>
              <a:rPr lang="zh-TW" altLang="en-US" dirty="0"/>
              <a:t>內件方塊 </a:t>
            </a:r>
            <a:r>
              <a:rPr lang="en-US" altLang="zh-TW" dirty="0" smtClean="0"/>
              <a:t>/</a:t>
            </a:r>
            <a:r>
              <a:rPr lang="zh-TW" altLang="en-US" dirty="0" smtClean="0"/>
              <a:t>邏輯 </a:t>
            </a:r>
            <a:r>
              <a:rPr lang="en-US" altLang="zh-TW" dirty="0"/>
              <a:t>/ </a:t>
            </a:r>
            <a:r>
              <a:rPr lang="zh-TW" altLang="en-US" dirty="0"/>
              <a:t>假</a:t>
            </a:r>
            <a:r>
              <a:rPr lang="en-US" altLang="zh-TW" dirty="0"/>
              <a:t>】</a:t>
            </a:r>
            <a:r>
              <a:rPr lang="zh-TW" altLang="en-US" dirty="0"/>
              <a:t>到</a:t>
            </a:r>
            <a:r>
              <a:rPr lang="zh-TW" altLang="en-US" dirty="0" smtClean="0"/>
              <a:t>剛才</a:t>
            </a:r>
            <a:r>
              <a:rPr lang="zh-TW" altLang="en-US" dirty="0"/>
              <a:t>的拼塊右方。</a:t>
            </a:r>
            <a:endParaRPr lang="en-US" altLang="zh-TW" dirty="0"/>
          </a:p>
          <a:p>
            <a:pPr lvl="4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A-3 App </a:t>
            </a:r>
            <a:r>
              <a:rPr lang="zh-TW" altLang="en-US" dirty="0"/>
              <a:t>程式設計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90431"/>
            <a:ext cx="6912768" cy="207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74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A-3-2 </a:t>
            </a:r>
            <a:r>
              <a:rPr lang="zh-TW" altLang="en-US" dirty="0"/>
              <a:t>設定攝影功能</a:t>
            </a:r>
          </a:p>
          <a:p>
            <a:pPr lvl="3"/>
            <a:r>
              <a:rPr lang="zh-TW" altLang="en-US" dirty="0"/>
              <a:t>使用者按</a:t>
            </a:r>
            <a:r>
              <a:rPr lang="en-US" altLang="zh-TW" dirty="0"/>
              <a:t>【 </a:t>
            </a:r>
            <a:r>
              <a:rPr lang="zh-TW" altLang="en-US" dirty="0"/>
              <a:t>攝影按鈕</a:t>
            </a:r>
            <a:r>
              <a:rPr lang="en-US" altLang="zh-TW" dirty="0"/>
              <a:t>】</a:t>
            </a:r>
            <a:r>
              <a:rPr lang="zh-TW" altLang="en-US" dirty="0"/>
              <a:t>後，就執行攝影功能並開啟播放影片視窗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4"/>
            <a:r>
              <a:rPr lang="zh-TW" altLang="en-US" dirty="0"/>
              <a:t>取</a:t>
            </a:r>
            <a:r>
              <a:rPr lang="en-US" altLang="zh-TW" dirty="0"/>
              <a:t>【</a:t>
            </a:r>
            <a:r>
              <a:rPr lang="zh-TW" altLang="en-US" dirty="0"/>
              <a:t>水平配置</a:t>
            </a:r>
            <a:r>
              <a:rPr lang="en-US" altLang="zh-TW" dirty="0"/>
              <a:t>1 </a:t>
            </a:r>
            <a:r>
              <a:rPr lang="en-US" altLang="zh-TW" dirty="0" smtClean="0"/>
              <a:t>/</a:t>
            </a:r>
            <a:r>
              <a:rPr lang="zh-TW" altLang="en-US" dirty="0" smtClean="0"/>
              <a:t>攝影</a:t>
            </a:r>
            <a:r>
              <a:rPr lang="zh-TW" altLang="en-US" dirty="0"/>
              <a:t>按鈕 </a:t>
            </a:r>
            <a:r>
              <a:rPr lang="en-US" altLang="zh-TW" dirty="0"/>
              <a:t>/ </a:t>
            </a:r>
            <a:r>
              <a:rPr lang="zh-TW" altLang="en-US" dirty="0"/>
              <a:t>當</a:t>
            </a:r>
            <a:r>
              <a:rPr lang="zh-TW" altLang="en-US" dirty="0" smtClean="0"/>
              <a:t>攝影</a:t>
            </a:r>
            <a:r>
              <a:rPr lang="zh-TW" altLang="en-US" dirty="0"/>
              <a:t>按鈕</a:t>
            </a:r>
            <a:r>
              <a:rPr lang="en-US" altLang="zh-TW" dirty="0"/>
              <a:t>. </a:t>
            </a:r>
            <a:r>
              <a:rPr lang="zh-TW" altLang="en-US" dirty="0"/>
              <a:t>被點選</a:t>
            </a:r>
            <a:r>
              <a:rPr lang="en-US" altLang="zh-TW" dirty="0" smtClean="0"/>
              <a:t>】</a:t>
            </a:r>
            <a:r>
              <a:rPr lang="zh-TW" altLang="en-US" dirty="0" smtClean="0"/>
              <a:t>到</a:t>
            </a:r>
            <a:r>
              <a:rPr lang="en-US" altLang="zh-TW" dirty="0"/>
              <a:t>【</a:t>
            </a:r>
            <a:r>
              <a:rPr lang="zh-TW" altLang="en-US" dirty="0"/>
              <a:t>工作面板</a:t>
            </a:r>
            <a:r>
              <a:rPr lang="en-US" altLang="zh-TW" dirty="0"/>
              <a:t>】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4"/>
            <a:r>
              <a:rPr lang="zh-TW" altLang="en-US" dirty="0"/>
              <a:t>取</a:t>
            </a:r>
            <a:r>
              <a:rPr lang="en-US" altLang="zh-TW" dirty="0"/>
              <a:t>【</a:t>
            </a:r>
            <a:r>
              <a:rPr lang="zh-TW" altLang="en-US" dirty="0"/>
              <a:t>錄影機</a:t>
            </a:r>
            <a:r>
              <a:rPr lang="en-US" altLang="zh-TW" dirty="0"/>
              <a:t>1 </a:t>
            </a:r>
            <a:r>
              <a:rPr lang="en-US" altLang="zh-TW" dirty="0" smtClean="0"/>
              <a:t>/</a:t>
            </a:r>
            <a:r>
              <a:rPr lang="zh-TW" altLang="en-US" dirty="0" smtClean="0"/>
              <a:t>呼叫</a:t>
            </a:r>
            <a:r>
              <a:rPr lang="zh-TW" altLang="en-US" dirty="0"/>
              <a:t>錄影機</a:t>
            </a:r>
            <a:r>
              <a:rPr lang="en-US" altLang="zh-TW" dirty="0"/>
              <a:t>1. </a:t>
            </a:r>
            <a:r>
              <a:rPr lang="zh-TW" altLang="en-US" dirty="0" smtClean="0"/>
              <a:t>開始</a:t>
            </a:r>
            <a:r>
              <a:rPr lang="zh-TW" altLang="en-US" dirty="0"/>
              <a:t>錄製</a:t>
            </a:r>
            <a:r>
              <a:rPr lang="en-US" altLang="zh-TW" dirty="0"/>
              <a:t>】</a:t>
            </a:r>
            <a:r>
              <a:rPr lang="zh-TW" altLang="en-US" dirty="0"/>
              <a:t>到</a:t>
            </a:r>
            <a:r>
              <a:rPr lang="en-US" altLang="zh-TW" dirty="0"/>
              <a:t>【</a:t>
            </a:r>
            <a:r>
              <a:rPr lang="zh-TW" altLang="en-US" dirty="0" smtClean="0"/>
              <a:t>工作</a:t>
            </a:r>
            <a:r>
              <a:rPr lang="zh-TW" altLang="en-US" dirty="0"/>
              <a:t>面板</a:t>
            </a:r>
            <a:r>
              <a:rPr lang="en-US" altLang="zh-TW" dirty="0"/>
              <a:t>】</a:t>
            </a:r>
            <a:r>
              <a:rPr lang="zh-TW" altLang="en-US" dirty="0"/>
              <a:t>剛才</a:t>
            </a:r>
            <a:r>
              <a:rPr lang="zh-TW" altLang="en-US" dirty="0" smtClean="0"/>
              <a:t>的拼</a:t>
            </a:r>
            <a:r>
              <a:rPr lang="zh-TW" altLang="en-US" dirty="0"/>
              <a:t>塊中。</a:t>
            </a:r>
            <a:endParaRPr lang="en-US" altLang="zh-TW" dirty="0"/>
          </a:p>
          <a:p>
            <a:pPr lvl="4"/>
            <a:r>
              <a:rPr lang="zh-TW" altLang="en-US" dirty="0"/>
              <a:t>取</a:t>
            </a:r>
            <a:r>
              <a:rPr lang="en-US" altLang="zh-TW" dirty="0"/>
              <a:t>【</a:t>
            </a:r>
            <a:r>
              <a:rPr lang="zh-TW" altLang="en-US" dirty="0"/>
              <a:t>錄影機</a:t>
            </a:r>
            <a:r>
              <a:rPr lang="en-US" altLang="zh-TW" dirty="0"/>
              <a:t>1 </a:t>
            </a:r>
            <a:r>
              <a:rPr lang="en-US" altLang="zh-TW" dirty="0" smtClean="0"/>
              <a:t>/</a:t>
            </a:r>
            <a:r>
              <a:rPr lang="zh-TW" altLang="en-US" dirty="0" smtClean="0"/>
              <a:t>當</a:t>
            </a:r>
            <a:r>
              <a:rPr lang="zh-TW" altLang="en-US" dirty="0"/>
              <a:t>錄影機</a:t>
            </a:r>
            <a:r>
              <a:rPr lang="en-US" altLang="zh-TW" dirty="0"/>
              <a:t>1. </a:t>
            </a:r>
            <a:r>
              <a:rPr lang="zh-TW" altLang="en-US" dirty="0" smtClean="0"/>
              <a:t>錄製完成</a:t>
            </a:r>
            <a:r>
              <a:rPr lang="en-US" altLang="zh-TW" dirty="0"/>
              <a:t>】</a:t>
            </a:r>
            <a:r>
              <a:rPr lang="zh-TW" altLang="en-US" dirty="0"/>
              <a:t>到</a:t>
            </a:r>
            <a:r>
              <a:rPr lang="en-US" altLang="zh-TW" dirty="0"/>
              <a:t>【</a:t>
            </a:r>
            <a:r>
              <a:rPr lang="zh-TW" altLang="en-US" dirty="0" smtClean="0"/>
              <a:t>工作面板</a:t>
            </a:r>
            <a:r>
              <a:rPr lang="en-US" altLang="zh-TW" dirty="0"/>
              <a:t>】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pPr lvl="4"/>
            <a:r>
              <a:rPr lang="zh-TW" altLang="en-US" dirty="0"/>
              <a:t>取</a:t>
            </a:r>
            <a:r>
              <a:rPr lang="en-US" altLang="zh-TW" dirty="0"/>
              <a:t>【</a:t>
            </a:r>
            <a:r>
              <a:rPr lang="zh-TW" altLang="en-US" dirty="0"/>
              <a:t>影片播放</a:t>
            </a:r>
            <a:r>
              <a:rPr lang="zh-TW" altLang="en-US" dirty="0" smtClean="0"/>
              <a:t>器</a:t>
            </a:r>
            <a:r>
              <a:rPr lang="en-US" altLang="zh-TW" dirty="0" smtClean="0"/>
              <a:t>1 </a:t>
            </a:r>
            <a:r>
              <a:rPr lang="en-US" altLang="zh-TW" dirty="0"/>
              <a:t>/ </a:t>
            </a:r>
            <a:r>
              <a:rPr lang="zh-TW" altLang="en-US" dirty="0"/>
              <a:t>設影片</a:t>
            </a:r>
            <a:r>
              <a:rPr lang="zh-TW" altLang="en-US" dirty="0" smtClean="0"/>
              <a:t>播放器</a:t>
            </a:r>
            <a:r>
              <a:rPr lang="en-US" altLang="zh-TW" dirty="0"/>
              <a:t>1. </a:t>
            </a:r>
            <a:r>
              <a:rPr lang="zh-TW" altLang="en-US" dirty="0"/>
              <a:t>來源為</a:t>
            </a:r>
            <a:r>
              <a:rPr lang="en-US" altLang="zh-TW" dirty="0"/>
              <a:t>】</a:t>
            </a:r>
            <a:r>
              <a:rPr lang="zh-TW" altLang="en-US" dirty="0" smtClean="0"/>
              <a:t>到剛才</a:t>
            </a:r>
            <a:r>
              <a:rPr lang="zh-TW" altLang="en-US" dirty="0"/>
              <a:t>的拼塊中。</a:t>
            </a:r>
            <a:endParaRPr lang="en-US" altLang="zh-TW" dirty="0"/>
          </a:p>
          <a:p>
            <a:pPr lvl="4"/>
            <a:r>
              <a:rPr lang="zh-TW" altLang="en-US" dirty="0"/>
              <a:t>將滑鼠在</a:t>
            </a:r>
            <a:r>
              <a:rPr lang="en-US" altLang="zh-TW" dirty="0"/>
              <a:t>【</a:t>
            </a:r>
            <a:r>
              <a:rPr lang="zh-TW" altLang="en-US" dirty="0"/>
              <a:t>當</a:t>
            </a:r>
            <a:r>
              <a:rPr lang="zh-TW" altLang="en-US" dirty="0" smtClean="0"/>
              <a:t>錄影機</a:t>
            </a:r>
            <a:r>
              <a:rPr lang="en-US" altLang="zh-TW" dirty="0"/>
              <a:t>1. </a:t>
            </a:r>
            <a:r>
              <a:rPr lang="zh-TW" altLang="en-US" dirty="0"/>
              <a:t>錄製</a:t>
            </a:r>
            <a:r>
              <a:rPr lang="zh-TW" altLang="en-US" dirty="0" smtClean="0"/>
              <a:t>完成</a:t>
            </a:r>
            <a:r>
              <a:rPr lang="en-US" altLang="zh-TW" dirty="0" smtClean="0"/>
              <a:t>/ </a:t>
            </a:r>
            <a:r>
              <a:rPr lang="zh-TW" altLang="en-US" dirty="0"/>
              <a:t>影片位址</a:t>
            </a:r>
            <a:r>
              <a:rPr lang="en-US" altLang="zh-TW" dirty="0"/>
              <a:t>】</a:t>
            </a:r>
            <a:r>
              <a:rPr lang="zh-TW" altLang="en-US" dirty="0" smtClean="0"/>
              <a:t>停留 </a:t>
            </a:r>
            <a:r>
              <a:rPr lang="en-US" altLang="zh-TW" dirty="0"/>
              <a:t>2 </a:t>
            </a:r>
            <a:r>
              <a:rPr lang="zh-TW" altLang="en-US" dirty="0"/>
              <a:t>秒，取</a:t>
            </a:r>
            <a:r>
              <a:rPr lang="en-US" altLang="zh-TW" dirty="0"/>
              <a:t>【</a:t>
            </a:r>
            <a:r>
              <a:rPr lang="zh-TW" altLang="en-US" dirty="0" smtClean="0"/>
              <a:t>取影片</a:t>
            </a:r>
            <a:r>
              <a:rPr lang="zh-TW" altLang="en-US" dirty="0"/>
              <a:t>位址</a:t>
            </a:r>
            <a:r>
              <a:rPr lang="en-US" altLang="zh-TW" dirty="0"/>
              <a:t>】</a:t>
            </a:r>
            <a:r>
              <a:rPr lang="zh-TW" altLang="en-US" dirty="0"/>
              <a:t>到</a:t>
            </a:r>
            <a:r>
              <a:rPr lang="zh-TW" altLang="en-US" dirty="0" smtClean="0"/>
              <a:t>剛才</a:t>
            </a:r>
            <a:r>
              <a:rPr lang="zh-TW" altLang="en-US" dirty="0"/>
              <a:t>的拼塊後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6324575" cy="198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27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4">
              <a:buFont typeface="+mj-lt"/>
              <a:buAutoNum type="arabicPeriod" startAt="6"/>
            </a:pPr>
            <a:r>
              <a:rPr lang="zh-TW" altLang="en-US" dirty="0"/>
              <a:t>取</a:t>
            </a:r>
            <a:r>
              <a:rPr lang="en-US" altLang="zh-TW" dirty="0"/>
              <a:t>【</a:t>
            </a:r>
            <a:r>
              <a:rPr lang="zh-TW" altLang="en-US" dirty="0"/>
              <a:t>影片播放器</a:t>
            </a:r>
            <a:r>
              <a:rPr lang="en-US" altLang="zh-TW" dirty="0"/>
              <a:t>1 / </a:t>
            </a:r>
            <a:r>
              <a:rPr lang="zh-TW" altLang="en-US" dirty="0"/>
              <a:t>設影片播放器</a:t>
            </a:r>
            <a:r>
              <a:rPr lang="en-US" altLang="zh-TW" dirty="0"/>
              <a:t>1. </a:t>
            </a:r>
            <a:r>
              <a:rPr lang="zh-TW" altLang="en-US" dirty="0"/>
              <a:t>可見性為</a:t>
            </a:r>
            <a:r>
              <a:rPr lang="en-US" altLang="zh-TW" dirty="0"/>
              <a:t>】</a:t>
            </a:r>
            <a:r>
              <a:rPr lang="zh-TW" altLang="en-US" dirty="0"/>
              <a:t>到剛才的拼塊下方。</a:t>
            </a:r>
          </a:p>
          <a:p>
            <a:pPr lvl="4">
              <a:buFont typeface="+mj-lt"/>
              <a:buAutoNum type="arabicPeriod" startAt="6"/>
            </a:pPr>
            <a:r>
              <a:rPr lang="zh-TW" altLang="en-US" dirty="0"/>
              <a:t>取</a:t>
            </a:r>
            <a:r>
              <a:rPr lang="en-US" altLang="zh-TW" dirty="0"/>
              <a:t>【</a:t>
            </a:r>
            <a:r>
              <a:rPr lang="zh-TW" altLang="en-US" dirty="0"/>
              <a:t>內件方塊 </a:t>
            </a:r>
            <a:r>
              <a:rPr lang="en-US" altLang="zh-TW" dirty="0" smtClean="0"/>
              <a:t>/</a:t>
            </a:r>
            <a:r>
              <a:rPr lang="zh-TW" altLang="en-US" dirty="0" smtClean="0"/>
              <a:t>邏輯 </a:t>
            </a:r>
            <a:r>
              <a:rPr lang="en-US" altLang="zh-TW" dirty="0"/>
              <a:t>/ </a:t>
            </a:r>
            <a:r>
              <a:rPr lang="zh-TW" altLang="en-US" dirty="0"/>
              <a:t>真</a:t>
            </a:r>
            <a:r>
              <a:rPr lang="en-US" altLang="zh-TW" dirty="0"/>
              <a:t>】</a:t>
            </a:r>
            <a:r>
              <a:rPr lang="zh-TW" altLang="en-US" dirty="0"/>
              <a:t>到</a:t>
            </a:r>
            <a:r>
              <a:rPr lang="zh-TW" altLang="en-US" dirty="0" smtClean="0"/>
              <a:t>剛才</a:t>
            </a:r>
            <a:r>
              <a:rPr lang="zh-TW" altLang="en-US" dirty="0"/>
              <a:t>的拼塊右方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4">
              <a:buFont typeface="+mj-lt"/>
              <a:buAutoNum type="arabicPeriod" startAt="6"/>
            </a:pPr>
            <a:r>
              <a:rPr lang="zh-TW" altLang="en-US" dirty="0"/>
              <a:t>取</a:t>
            </a:r>
            <a:r>
              <a:rPr lang="en-US" altLang="zh-TW" dirty="0"/>
              <a:t>【</a:t>
            </a:r>
            <a:r>
              <a:rPr lang="zh-TW" altLang="en-US" dirty="0"/>
              <a:t>水平配置</a:t>
            </a:r>
            <a:r>
              <a:rPr lang="en-US" altLang="zh-TW" dirty="0" smtClean="0"/>
              <a:t>1/ </a:t>
            </a:r>
            <a:r>
              <a:rPr lang="zh-TW" altLang="en-US" dirty="0"/>
              <a:t>播放按鈕 </a:t>
            </a:r>
            <a:r>
              <a:rPr lang="en-US" altLang="zh-TW" dirty="0"/>
              <a:t>/ </a:t>
            </a:r>
            <a:r>
              <a:rPr lang="zh-TW" altLang="en-US" dirty="0" smtClean="0"/>
              <a:t>設播放</a:t>
            </a:r>
            <a:r>
              <a:rPr lang="zh-TW" altLang="en-US" dirty="0"/>
              <a:t>按鈕</a:t>
            </a:r>
            <a:r>
              <a:rPr lang="en-US" altLang="zh-TW" dirty="0"/>
              <a:t>. </a:t>
            </a:r>
            <a:r>
              <a:rPr lang="zh-TW" altLang="en-US" dirty="0" smtClean="0"/>
              <a:t>啟用為</a:t>
            </a:r>
            <a:r>
              <a:rPr lang="en-US" altLang="zh-TW" dirty="0"/>
              <a:t>】</a:t>
            </a:r>
            <a:r>
              <a:rPr lang="zh-TW" altLang="en-US" dirty="0"/>
              <a:t>到剛才的</a:t>
            </a:r>
            <a:r>
              <a:rPr lang="zh-TW" altLang="en-US" dirty="0" smtClean="0"/>
              <a:t>拼塊</a:t>
            </a:r>
            <a:r>
              <a:rPr lang="zh-TW" altLang="en-US" dirty="0"/>
              <a:t>下方。</a:t>
            </a:r>
            <a:endParaRPr lang="en-US" altLang="zh-TW" dirty="0"/>
          </a:p>
          <a:p>
            <a:pPr lvl="4">
              <a:buFont typeface="+mj-lt"/>
              <a:buAutoNum type="arabicPeriod" startAt="6"/>
            </a:pPr>
            <a:r>
              <a:rPr lang="zh-TW" altLang="en-US" dirty="0"/>
              <a:t>取</a:t>
            </a:r>
            <a:r>
              <a:rPr lang="en-US" altLang="zh-TW" dirty="0"/>
              <a:t>【</a:t>
            </a:r>
            <a:r>
              <a:rPr lang="zh-TW" altLang="en-US" dirty="0"/>
              <a:t>內件方塊 </a:t>
            </a:r>
            <a:r>
              <a:rPr lang="en-US" altLang="zh-TW" dirty="0" smtClean="0"/>
              <a:t>/</a:t>
            </a:r>
            <a:r>
              <a:rPr lang="zh-TW" altLang="en-US" dirty="0" smtClean="0"/>
              <a:t>邏輯 </a:t>
            </a:r>
            <a:r>
              <a:rPr lang="en-US" altLang="zh-TW" dirty="0"/>
              <a:t>/ </a:t>
            </a:r>
            <a:r>
              <a:rPr lang="zh-TW" altLang="en-US" dirty="0"/>
              <a:t>真</a:t>
            </a:r>
            <a:r>
              <a:rPr lang="en-US" altLang="zh-TW" dirty="0"/>
              <a:t>】</a:t>
            </a:r>
            <a:r>
              <a:rPr lang="zh-TW" altLang="en-US" dirty="0"/>
              <a:t>到</a:t>
            </a:r>
            <a:r>
              <a:rPr lang="zh-TW" altLang="en-US" dirty="0" smtClean="0"/>
              <a:t>剛才</a:t>
            </a:r>
            <a:r>
              <a:rPr lang="zh-TW" altLang="en-US" dirty="0"/>
              <a:t>的拼塊右方。</a:t>
            </a:r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7979838" cy="196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4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A-3-3 </a:t>
            </a:r>
            <a:r>
              <a:rPr lang="zh-TW" altLang="en-US" dirty="0"/>
              <a:t>設定播放按鈕</a:t>
            </a:r>
            <a:r>
              <a:rPr lang="zh-TW" altLang="en-US" dirty="0" smtClean="0"/>
              <a:t>功能</a:t>
            </a:r>
            <a:endParaRPr lang="en-US" altLang="zh-TW" dirty="0" smtClean="0"/>
          </a:p>
          <a:p>
            <a:pPr lvl="4"/>
            <a:r>
              <a:rPr lang="zh-TW" altLang="en-US" dirty="0"/>
              <a:t>取</a:t>
            </a:r>
            <a:r>
              <a:rPr lang="en-US" altLang="zh-TW" dirty="0"/>
              <a:t>【</a:t>
            </a:r>
            <a:r>
              <a:rPr lang="zh-TW" altLang="en-US" dirty="0"/>
              <a:t>水平配置</a:t>
            </a:r>
            <a:r>
              <a:rPr lang="en-US" altLang="zh-TW" dirty="0"/>
              <a:t>1 </a:t>
            </a:r>
            <a:r>
              <a:rPr lang="en-US" altLang="zh-TW" dirty="0" smtClean="0"/>
              <a:t>/</a:t>
            </a:r>
            <a:r>
              <a:rPr lang="zh-TW" altLang="en-US" dirty="0" smtClean="0"/>
              <a:t>播放</a:t>
            </a:r>
            <a:r>
              <a:rPr lang="zh-TW" altLang="en-US" dirty="0"/>
              <a:t>按鈕 </a:t>
            </a:r>
            <a:r>
              <a:rPr lang="en-US" altLang="zh-TW" dirty="0"/>
              <a:t>/ </a:t>
            </a:r>
            <a:r>
              <a:rPr lang="zh-TW" altLang="en-US" dirty="0"/>
              <a:t>當</a:t>
            </a:r>
            <a:r>
              <a:rPr lang="zh-TW" altLang="en-US" dirty="0" smtClean="0"/>
              <a:t>播放</a:t>
            </a:r>
            <a:r>
              <a:rPr lang="zh-TW" altLang="en-US" dirty="0"/>
              <a:t>按鈕</a:t>
            </a:r>
            <a:r>
              <a:rPr lang="en-US" altLang="zh-TW" dirty="0"/>
              <a:t>. </a:t>
            </a:r>
            <a:r>
              <a:rPr lang="zh-TW" altLang="en-US" dirty="0"/>
              <a:t>被點選</a:t>
            </a:r>
            <a:r>
              <a:rPr lang="en-US" altLang="zh-TW" dirty="0" smtClean="0"/>
              <a:t>】</a:t>
            </a:r>
            <a:r>
              <a:rPr lang="zh-TW" altLang="en-US" dirty="0" smtClean="0"/>
              <a:t>到</a:t>
            </a:r>
            <a:r>
              <a:rPr lang="en-US" altLang="zh-TW" dirty="0"/>
              <a:t>【</a:t>
            </a:r>
            <a:r>
              <a:rPr lang="zh-TW" altLang="en-US" dirty="0"/>
              <a:t>工作面板</a:t>
            </a:r>
            <a:r>
              <a:rPr lang="en-US" altLang="zh-TW" dirty="0"/>
              <a:t>】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4"/>
            <a:r>
              <a:rPr lang="zh-TW" altLang="en-US" dirty="0"/>
              <a:t>取</a:t>
            </a:r>
            <a:r>
              <a:rPr lang="en-US" altLang="zh-TW" dirty="0"/>
              <a:t>【</a:t>
            </a:r>
            <a:r>
              <a:rPr lang="zh-TW" altLang="en-US" dirty="0"/>
              <a:t>影片播放</a:t>
            </a:r>
            <a:r>
              <a:rPr lang="zh-TW" altLang="en-US" dirty="0" smtClean="0"/>
              <a:t>器</a:t>
            </a:r>
            <a:r>
              <a:rPr lang="en-US" altLang="zh-TW" dirty="0" smtClean="0"/>
              <a:t>1 </a:t>
            </a:r>
            <a:r>
              <a:rPr lang="en-US" altLang="zh-TW" dirty="0"/>
              <a:t>/ </a:t>
            </a:r>
            <a:r>
              <a:rPr lang="zh-TW" altLang="en-US" dirty="0"/>
              <a:t>呼叫影片</a:t>
            </a:r>
            <a:r>
              <a:rPr lang="zh-TW" altLang="en-US" dirty="0" smtClean="0"/>
              <a:t>播放</a:t>
            </a:r>
            <a:r>
              <a:rPr lang="zh-TW" altLang="en-US" dirty="0"/>
              <a:t>器</a:t>
            </a:r>
            <a:r>
              <a:rPr lang="en-US" altLang="zh-TW" dirty="0"/>
              <a:t>1. </a:t>
            </a:r>
            <a:r>
              <a:rPr lang="zh-TW" altLang="en-US" dirty="0"/>
              <a:t>開始</a:t>
            </a:r>
            <a:r>
              <a:rPr lang="en-US" altLang="zh-TW" dirty="0"/>
              <a:t>】</a:t>
            </a:r>
            <a:r>
              <a:rPr lang="zh-TW" altLang="en-US" dirty="0" smtClean="0"/>
              <a:t>到</a:t>
            </a:r>
            <a:r>
              <a:rPr lang="en-US" altLang="zh-TW" dirty="0" smtClean="0"/>
              <a:t>【</a:t>
            </a:r>
            <a:r>
              <a:rPr lang="zh-TW" altLang="en-US" dirty="0"/>
              <a:t>工作面板</a:t>
            </a:r>
            <a:r>
              <a:rPr lang="en-US" altLang="zh-TW" dirty="0"/>
              <a:t>】</a:t>
            </a:r>
            <a:r>
              <a:rPr lang="zh-TW" altLang="en-US" dirty="0" smtClean="0"/>
              <a:t>剛才的</a:t>
            </a:r>
            <a:r>
              <a:rPr lang="zh-TW" altLang="en-US" dirty="0"/>
              <a:t>拼塊中。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49" y="2132856"/>
            <a:ext cx="6940296" cy="42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19978</TotalTime>
  <Words>576</Words>
  <Application>Microsoft Office PowerPoint</Application>
  <PresentationFormat>如螢幕大小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Median</vt:lpstr>
      <vt:lpstr>PowerPoint 簡報</vt:lpstr>
      <vt:lpstr>PowerPoint 簡報</vt:lpstr>
      <vt:lpstr>A-1 認識App 專題：簡易攝影機</vt:lpstr>
      <vt:lpstr>PowerPoint 簡報</vt:lpstr>
      <vt:lpstr>A-2 App 畫面編排</vt:lpstr>
      <vt:lpstr>A-3 App 程式設計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敲開 Android 的開發大門</dc:title>
  <dc:creator>memi</dc:creator>
  <cp:keywords>ACL040700</cp:keywords>
  <cp:lastModifiedBy>Vita</cp:lastModifiedBy>
  <cp:revision>2059</cp:revision>
  <dcterms:created xsi:type="dcterms:W3CDTF">2011-06-06T16:54:13Z</dcterms:created>
  <dcterms:modified xsi:type="dcterms:W3CDTF">2018-01-28T07:39:31Z</dcterms:modified>
</cp:coreProperties>
</file>